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sldIdLst>
    <p:sldId id="343" r:id="rId5"/>
    <p:sldId id="350" r:id="rId6"/>
    <p:sldId id="284" r:id="rId7"/>
    <p:sldId id="352" r:id="rId8"/>
    <p:sldId id="283" r:id="rId9"/>
    <p:sldId id="341" r:id="rId10"/>
    <p:sldId id="355" r:id="rId11"/>
    <p:sldId id="356" r:id="rId12"/>
    <p:sldId id="357" r:id="rId13"/>
    <p:sldId id="268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5000F-205E-4404-A4CD-7BDCED08CE2A}" v="4" dt="2021-12-21T18:00:40.584"/>
    <p1510:client id="{3DAE6144-7FAA-409A-A829-658ACD390AAB}" v="5" dt="2021-12-21T18:30:15.223"/>
    <p1510:client id="{8AA4D7BE-6DFD-49BD-A468-94B565BE2594}" v="8" dt="2021-12-21T22:01:26.998"/>
    <p1510:client id="{B38E3BAB-4127-4894-A88B-82D68B4E0847}" v="1" dt="2021-12-21T17:35:24.839"/>
    <p1510:client id="{E1792593-AB1D-4041-8B99-8774C9345E33}" v="2" dt="2021-12-21T18:38:02.947"/>
    <p1510:client id="{EA0C4A54-8E60-4FDE-AE08-A0A74F149F7F}" v="1" dt="2021-10-09T10:18:54.059"/>
    <p1510:client id="{F1A44A2A-6224-4498-86B5-400A9EBA76BB}" v="14" dt="2021-10-09T09:54:03.830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25B87F-E43E-46CD-9523-4F6C2113DBB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37FCB1-845C-41BB-90F1-89FFBC9C1CAA}">
      <dgm:prSet phldrT="[Text]" custT="1"/>
      <dgm:spPr>
        <a:solidFill>
          <a:schemeClr val="accent1">
            <a:lumMod val="90000"/>
            <a:alpha val="90000"/>
          </a:schemeClr>
        </a:solidFill>
      </dgm:spPr>
      <dgm:t>
        <a:bodyPr/>
        <a:lstStyle/>
        <a:p>
          <a:r>
            <a:rPr lang="en-US" sz="2400" b="0" i="0" dirty="0"/>
            <a:t>Server </a:t>
          </a:r>
          <a:r>
            <a:rPr lang="en-US" sz="2400" b="0" i="0" dirty="0">
              <a:latin typeface="Century Gothic" panose="020F0302020204030204"/>
            </a:rPr>
            <a:t>Deployment.</a:t>
          </a:r>
          <a:endParaRPr lang="en-US" sz="2400" dirty="0">
            <a:latin typeface="+mj-lt"/>
          </a:endParaRPr>
        </a:p>
      </dgm:t>
    </dgm:pt>
    <dgm:pt modelId="{E70BFB9D-3930-481A-881B-3EFE5536E9E3}" type="parTrans" cxnId="{61AC1FB4-D90B-404E-99C8-7F8CB523D6A0}">
      <dgm:prSet/>
      <dgm:spPr/>
      <dgm:t>
        <a:bodyPr/>
        <a:lstStyle/>
        <a:p>
          <a:endParaRPr lang="en-US"/>
        </a:p>
      </dgm:t>
    </dgm:pt>
    <dgm:pt modelId="{731A156D-7B07-46C9-9EE9-E37AB1F85C92}" type="sibTrans" cxnId="{61AC1FB4-D90B-404E-99C8-7F8CB523D6A0}">
      <dgm:prSet/>
      <dgm:spPr/>
      <dgm:t>
        <a:bodyPr/>
        <a:lstStyle/>
        <a:p>
          <a:endParaRPr lang="en-US"/>
        </a:p>
      </dgm:t>
    </dgm:pt>
    <dgm:pt modelId="{84FB9C0B-3F10-4942-805F-B935C89A57A3}">
      <dgm:prSet phldr="0"/>
      <dgm:spPr/>
      <dgm:t>
        <a:bodyPr/>
        <a:lstStyle/>
        <a:p>
          <a:pPr rtl="0"/>
          <a:endParaRPr lang="en-US" dirty="0">
            <a:latin typeface="Century Gothic"/>
          </a:endParaRPr>
        </a:p>
      </dgm:t>
    </dgm:pt>
    <dgm:pt modelId="{6A3916DD-AB8F-48E9-9590-B1F681CB3DB9}" type="parTrans" cxnId="{0F1DEA7C-3FBD-443B-8D3B-702DBF87B771}">
      <dgm:prSet/>
      <dgm:spPr/>
      <dgm:t>
        <a:bodyPr/>
        <a:lstStyle/>
        <a:p>
          <a:endParaRPr lang="en-US"/>
        </a:p>
      </dgm:t>
    </dgm:pt>
    <dgm:pt modelId="{3B4184BF-2FAA-47A3-A72D-D42103DF7D75}" type="sibTrans" cxnId="{0F1DEA7C-3FBD-443B-8D3B-702DBF87B771}">
      <dgm:prSet/>
      <dgm:spPr/>
      <dgm:t>
        <a:bodyPr/>
        <a:lstStyle/>
        <a:p>
          <a:endParaRPr lang="en-US"/>
        </a:p>
      </dgm:t>
    </dgm:pt>
    <dgm:pt modelId="{DB158856-C24B-4F66-973C-303641903869}">
      <dgm:prSet phldr="0" custT="1"/>
      <dgm:spPr>
        <a:solidFill>
          <a:schemeClr val="bg1">
            <a:lumMod val="90000"/>
            <a:alpha val="90000"/>
          </a:schemeClr>
        </a:solidFill>
      </dgm:spPr>
      <dgm:t>
        <a:bodyPr/>
        <a:lstStyle/>
        <a:p>
          <a:r>
            <a:rPr lang="en-US" sz="2400" dirty="0"/>
            <a:t>Not For IOS </a:t>
          </a:r>
          <a:r>
            <a:rPr lang="en-US" sz="2400" dirty="0">
              <a:latin typeface="Century Gothic"/>
            </a:rPr>
            <a:t>platform.</a:t>
          </a:r>
          <a:endParaRPr lang="en-US" sz="2400" dirty="0"/>
        </a:p>
      </dgm:t>
    </dgm:pt>
    <dgm:pt modelId="{1BBB5FDA-005C-495D-98DC-B1AF07E1A88A}" type="parTrans" cxnId="{E463054F-E9A7-47B1-803C-8187DC1EFD8D}">
      <dgm:prSet/>
      <dgm:spPr/>
      <dgm:t>
        <a:bodyPr/>
        <a:lstStyle/>
        <a:p>
          <a:endParaRPr lang="en-US"/>
        </a:p>
      </dgm:t>
    </dgm:pt>
    <dgm:pt modelId="{7750D425-C7A0-416E-88E9-C42EC4912DAB}" type="sibTrans" cxnId="{E463054F-E9A7-47B1-803C-8187DC1EFD8D}">
      <dgm:prSet/>
      <dgm:spPr/>
      <dgm:t>
        <a:bodyPr/>
        <a:lstStyle/>
        <a:p>
          <a:endParaRPr lang="en-US"/>
        </a:p>
      </dgm:t>
    </dgm:pt>
    <dgm:pt modelId="{7A831509-F2F3-4706-84D6-7B07D2DFFF22}">
      <dgm:prSet phldrT="[Text]" phldr="1"/>
      <dgm:spPr/>
      <dgm:t>
        <a:bodyPr/>
        <a:lstStyle/>
        <a:p>
          <a:endParaRPr lang="en-US"/>
        </a:p>
      </dgm:t>
    </dgm:pt>
    <dgm:pt modelId="{E5B6F914-428B-48E6-B6A2-EE41848DDFB9}" type="parTrans" cxnId="{AB30DECC-B4D3-48B7-9162-F68A7EABE3AF}">
      <dgm:prSet/>
      <dgm:spPr/>
      <dgm:t>
        <a:bodyPr/>
        <a:lstStyle/>
        <a:p>
          <a:endParaRPr lang="en-US"/>
        </a:p>
      </dgm:t>
    </dgm:pt>
    <dgm:pt modelId="{45F7E3C4-EE36-4B16-9358-DDAA939D956E}" type="sibTrans" cxnId="{AB30DECC-B4D3-48B7-9162-F68A7EABE3AF}">
      <dgm:prSet/>
      <dgm:spPr/>
      <dgm:t>
        <a:bodyPr/>
        <a:lstStyle/>
        <a:p>
          <a:endParaRPr lang="en-US"/>
        </a:p>
      </dgm:t>
    </dgm:pt>
    <dgm:pt modelId="{E12E3066-97CB-4C1F-8E1A-C8EBDAA71200}" type="pres">
      <dgm:prSet presAssocID="{9A25B87F-E43E-46CD-9523-4F6C2113DBB7}" presName="Name0" presStyleCnt="0">
        <dgm:presLayoutVars>
          <dgm:dir/>
          <dgm:animLvl val="lvl"/>
          <dgm:resizeHandles val="exact"/>
        </dgm:presLayoutVars>
      </dgm:prSet>
      <dgm:spPr/>
    </dgm:pt>
    <dgm:pt modelId="{65C3C096-7F57-477A-9A1C-6748FEC78F94}" type="pres">
      <dgm:prSet presAssocID="{7A831509-F2F3-4706-84D6-7B07D2DFFF22}" presName="composite" presStyleCnt="0"/>
      <dgm:spPr/>
    </dgm:pt>
    <dgm:pt modelId="{22A2486A-13B9-4E4E-BC4D-454EBFE2FC1A}" type="pres">
      <dgm:prSet presAssocID="{7A831509-F2F3-4706-84D6-7B07D2DFFF22}" presName="parTx" presStyleLbl="alignNode1" presStyleIdx="0" presStyleCnt="2" custScaleY="74641" custLinFactNeighborY="3820">
        <dgm:presLayoutVars>
          <dgm:chMax val="0"/>
          <dgm:chPref val="0"/>
          <dgm:bulletEnabled val="1"/>
        </dgm:presLayoutVars>
      </dgm:prSet>
      <dgm:spPr/>
    </dgm:pt>
    <dgm:pt modelId="{66596567-6D49-4336-8389-96F79E47F6C6}" type="pres">
      <dgm:prSet presAssocID="{7A831509-F2F3-4706-84D6-7B07D2DFFF22}" presName="desTx" presStyleLbl="alignAccFollowNode1" presStyleIdx="0" presStyleCnt="2" custScaleX="99937" custScaleY="96487" custLinFactNeighborX="-103" custLinFactNeighborY="-592">
        <dgm:presLayoutVars>
          <dgm:bulletEnabled val="1"/>
        </dgm:presLayoutVars>
      </dgm:prSet>
      <dgm:spPr/>
    </dgm:pt>
    <dgm:pt modelId="{B3B1D27F-B8E6-4929-BF07-0B28340EA148}" type="pres">
      <dgm:prSet presAssocID="{45F7E3C4-EE36-4B16-9358-DDAA939D956E}" presName="space" presStyleCnt="0"/>
      <dgm:spPr/>
    </dgm:pt>
    <dgm:pt modelId="{2A4F1F0D-C3ED-4AF5-9506-98802AB0EF79}" type="pres">
      <dgm:prSet presAssocID="{84FB9C0B-3F10-4942-805F-B935C89A57A3}" presName="composite" presStyleCnt="0"/>
      <dgm:spPr/>
    </dgm:pt>
    <dgm:pt modelId="{35B1B8CE-CC59-4044-B849-636ED5518013}" type="pres">
      <dgm:prSet presAssocID="{84FB9C0B-3F10-4942-805F-B935C89A57A3}" presName="parTx" presStyleLbl="alignNode1" presStyleIdx="1" presStyleCnt="2" custScaleY="86882" custLinFactNeighborY="4183">
        <dgm:presLayoutVars>
          <dgm:chMax val="0"/>
          <dgm:chPref val="0"/>
          <dgm:bulletEnabled val="1"/>
        </dgm:presLayoutVars>
      </dgm:prSet>
      <dgm:spPr/>
    </dgm:pt>
    <dgm:pt modelId="{4E9C8A42-FE41-4CB3-9492-8D3C01A29902}" type="pres">
      <dgm:prSet presAssocID="{84FB9C0B-3F10-4942-805F-B935C89A57A3}" presName="desTx" presStyleLbl="alignAccFollowNode1" presStyleIdx="1" presStyleCnt="2" custLinFactNeighborX="-103" custLinFactNeighborY="-592">
        <dgm:presLayoutVars>
          <dgm:bulletEnabled val="1"/>
        </dgm:presLayoutVars>
      </dgm:prSet>
      <dgm:spPr/>
    </dgm:pt>
  </dgm:ptLst>
  <dgm:cxnLst>
    <dgm:cxn modelId="{658A910C-7DAD-4B93-8AC9-0327EC6F6CA4}" type="presOf" srcId="{84FB9C0B-3F10-4942-805F-B935C89A57A3}" destId="{35B1B8CE-CC59-4044-B849-636ED5518013}" srcOrd="0" destOrd="0" presId="urn:microsoft.com/office/officeart/2005/8/layout/hList1"/>
    <dgm:cxn modelId="{E463054F-E9A7-47B1-803C-8187DC1EFD8D}" srcId="{84FB9C0B-3F10-4942-805F-B935C89A57A3}" destId="{DB158856-C24B-4F66-973C-303641903869}" srcOrd="0" destOrd="0" parTransId="{1BBB5FDA-005C-495D-98DC-B1AF07E1A88A}" sibTransId="{7750D425-C7A0-416E-88E9-C42EC4912DAB}"/>
    <dgm:cxn modelId="{51D36951-8934-43F5-8703-6F0B5FE15BD7}" type="presOf" srcId="{DB158856-C24B-4F66-973C-303641903869}" destId="{4E9C8A42-FE41-4CB3-9492-8D3C01A29902}" srcOrd="0" destOrd="0" presId="urn:microsoft.com/office/officeart/2005/8/layout/hList1"/>
    <dgm:cxn modelId="{54DA5477-03F1-4662-9551-3B50F80022D6}" type="presOf" srcId="{7A831509-F2F3-4706-84D6-7B07D2DFFF22}" destId="{22A2486A-13B9-4E4E-BC4D-454EBFE2FC1A}" srcOrd="0" destOrd="0" presId="urn:microsoft.com/office/officeart/2005/8/layout/hList1"/>
    <dgm:cxn modelId="{0F1DEA7C-3FBD-443B-8D3B-702DBF87B771}" srcId="{9A25B87F-E43E-46CD-9523-4F6C2113DBB7}" destId="{84FB9C0B-3F10-4942-805F-B935C89A57A3}" srcOrd="1" destOrd="0" parTransId="{6A3916DD-AB8F-48E9-9590-B1F681CB3DB9}" sibTransId="{3B4184BF-2FAA-47A3-A72D-D42103DF7D75}"/>
    <dgm:cxn modelId="{C228897F-8363-452B-B2D5-C829CFF7B086}" type="presOf" srcId="{ED37FCB1-845C-41BB-90F1-89FFBC9C1CAA}" destId="{66596567-6D49-4336-8389-96F79E47F6C6}" srcOrd="0" destOrd="0" presId="urn:microsoft.com/office/officeart/2005/8/layout/hList1"/>
    <dgm:cxn modelId="{A8B21894-1732-451D-A709-C0C8045687EE}" type="presOf" srcId="{9A25B87F-E43E-46CD-9523-4F6C2113DBB7}" destId="{E12E3066-97CB-4C1F-8E1A-C8EBDAA71200}" srcOrd="0" destOrd="0" presId="urn:microsoft.com/office/officeart/2005/8/layout/hList1"/>
    <dgm:cxn modelId="{61AC1FB4-D90B-404E-99C8-7F8CB523D6A0}" srcId="{7A831509-F2F3-4706-84D6-7B07D2DFFF22}" destId="{ED37FCB1-845C-41BB-90F1-89FFBC9C1CAA}" srcOrd="0" destOrd="0" parTransId="{E70BFB9D-3930-481A-881B-3EFE5536E9E3}" sibTransId="{731A156D-7B07-46C9-9EE9-E37AB1F85C92}"/>
    <dgm:cxn modelId="{AB30DECC-B4D3-48B7-9162-F68A7EABE3AF}" srcId="{9A25B87F-E43E-46CD-9523-4F6C2113DBB7}" destId="{7A831509-F2F3-4706-84D6-7B07D2DFFF22}" srcOrd="0" destOrd="0" parTransId="{E5B6F914-428B-48E6-B6A2-EE41848DDFB9}" sibTransId="{45F7E3C4-EE36-4B16-9358-DDAA939D956E}"/>
    <dgm:cxn modelId="{5DA22764-9C5E-4392-BDEA-3E3C751F7547}" type="presParOf" srcId="{E12E3066-97CB-4C1F-8E1A-C8EBDAA71200}" destId="{65C3C096-7F57-477A-9A1C-6748FEC78F94}" srcOrd="0" destOrd="0" presId="urn:microsoft.com/office/officeart/2005/8/layout/hList1"/>
    <dgm:cxn modelId="{7D89733B-73D7-4E91-93ED-B61DEE7602FE}" type="presParOf" srcId="{65C3C096-7F57-477A-9A1C-6748FEC78F94}" destId="{22A2486A-13B9-4E4E-BC4D-454EBFE2FC1A}" srcOrd="0" destOrd="0" presId="urn:microsoft.com/office/officeart/2005/8/layout/hList1"/>
    <dgm:cxn modelId="{BD4174E7-41AA-4C90-B9E5-54E82B1E1FBA}" type="presParOf" srcId="{65C3C096-7F57-477A-9A1C-6748FEC78F94}" destId="{66596567-6D49-4336-8389-96F79E47F6C6}" srcOrd="1" destOrd="0" presId="urn:microsoft.com/office/officeart/2005/8/layout/hList1"/>
    <dgm:cxn modelId="{F9F72594-7C62-405F-9402-E92E45EA4CA5}" type="presParOf" srcId="{E12E3066-97CB-4C1F-8E1A-C8EBDAA71200}" destId="{B3B1D27F-B8E6-4929-BF07-0B28340EA148}" srcOrd="1" destOrd="0" presId="urn:microsoft.com/office/officeart/2005/8/layout/hList1"/>
    <dgm:cxn modelId="{351C9EFE-A8B7-403D-BC3F-834164B18E4C}" type="presParOf" srcId="{E12E3066-97CB-4C1F-8E1A-C8EBDAA71200}" destId="{2A4F1F0D-C3ED-4AF5-9506-98802AB0EF79}" srcOrd="2" destOrd="0" presId="urn:microsoft.com/office/officeart/2005/8/layout/hList1"/>
    <dgm:cxn modelId="{4301499B-6C31-4E95-9223-2DDA702590A2}" type="presParOf" srcId="{2A4F1F0D-C3ED-4AF5-9506-98802AB0EF79}" destId="{35B1B8CE-CC59-4044-B849-636ED5518013}" srcOrd="0" destOrd="0" presId="urn:microsoft.com/office/officeart/2005/8/layout/hList1"/>
    <dgm:cxn modelId="{6F433830-FB6F-4A09-9F20-19695A77C5C1}" type="presParOf" srcId="{2A4F1F0D-C3ED-4AF5-9506-98802AB0EF79}" destId="{4E9C8A42-FE41-4CB3-9492-8D3C01A2990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5/8/layout/chevron1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600" b="1" dirty="0">
              <a:effectLst/>
              <a:latin typeface="+mj-lt"/>
            </a:rPr>
            <a:t>STAGE 01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 sz="1400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 sz="1400"/>
        </a:p>
      </dgm:t>
    </dgm:pt>
    <dgm:pt modelId="{349299C9-846E-4827-813A-349CCCE20782}">
      <dgm:prSet phldrT="[Text]" custT="1"/>
      <dgm:spPr/>
      <dgm:t>
        <a:bodyPr lIns="0" tIns="432000" rIns="182880" anchor="t" anchorCtr="0"/>
        <a:lstStyle/>
        <a:p>
          <a:pPr marL="0" lvl="0" indent="0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 dirty="0">
              <a:latin typeface="+mn-lt"/>
              <a:ea typeface="+mn-ea"/>
              <a:cs typeface="+mn-cs"/>
            </a:rPr>
            <a:t>UI/UX Design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 sz="1400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 sz="1400"/>
        </a:p>
      </dgm:t>
    </dgm:pt>
    <dgm:pt modelId="{5D70EFF5-8B31-4A1F-AE44-51E4CF0013EB}">
      <dgm:prSet phldrT="[Text]" custT="1"/>
      <dgm:spPr/>
      <dgm:t>
        <a:bodyPr lIns="0" tIns="432000" rIns="0" anchor="t" anchorCtr="0"/>
        <a:lstStyle/>
        <a:p>
          <a:pPr marL="17463" indent="0">
            <a:buNone/>
            <a:tabLst/>
          </a:pPr>
          <a:r>
            <a:rPr lang="en-US" sz="1600" dirty="0">
              <a:latin typeface="+mn-lt"/>
              <a:ea typeface="+mn-ea"/>
              <a:cs typeface="+mn-cs"/>
            </a:rPr>
            <a:t>Creating ML Model</a:t>
          </a:r>
          <a:endParaRPr lang="en-US" sz="1600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 sz="1400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 sz="1400"/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600" b="1" dirty="0">
              <a:effectLst/>
              <a:latin typeface="+mj-lt"/>
            </a:rPr>
            <a:t>STAGE 03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 sz="1400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 sz="1400"/>
        </a:p>
      </dgm:t>
    </dgm:pt>
    <dgm:pt modelId="{4A6BB192-9983-4F48-BBC5-6E384EED7EC5}">
      <dgm:prSet phldrT="[Text]" custT="1"/>
      <dgm:spPr/>
      <dgm:t>
        <a:bodyPr lIns="0" tIns="432000" rIns="182880" anchor="t" anchorCtr="0"/>
        <a:lstStyle/>
        <a:p>
          <a:pPr marL="17463" indent="0">
            <a:buNone/>
            <a:tabLst/>
          </a:pPr>
          <a:r>
            <a:rPr lang="en-US" sz="1600" dirty="0"/>
            <a:t>Android Development 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 sz="1400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 sz="1400"/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600" b="1" dirty="0">
              <a:effectLst/>
              <a:latin typeface="+mj-lt"/>
            </a:rPr>
            <a:t>STAGE 02</a:t>
          </a: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 sz="140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 sz="1400"/>
        </a:p>
      </dgm:t>
    </dgm:pt>
    <dgm:pt modelId="{32CCB050-072A-41BF-BE1B-388CF53E5629}">
      <dgm:prSet custT="1"/>
      <dgm:spPr/>
      <dgm:t>
        <a:bodyPr/>
        <a:lstStyle/>
        <a:p>
          <a:r>
            <a:rPr lang="en-US" sz="1600" b="1" dirty="0">
              <a:effectLst/>
              <a:latin typeface="+mj-lt"/>
            </a:rPr>
            <a:t>STAGE 04</a:t>
          </a:r>
          <a:endParaRPr lang="ru-RU" sz="1600" b="1" dirty="0">
            <a:effectLst/>
            <a:latin typeface="+mj-lt"/>
          </a:endParaRPr>
        </a:p>
      </dgm:t>
    </dgm:pt>
    <dgm:pt modelId="{B301371B-A53D-4B79-8B8D-7B304894442B}" type="parTrans" cxnId="{042E0AE1-6450-410A-B96E-AFBADB139BEA}">
      <dgm:prSet/>
      <dgm:spPr/>
      <dgm:t>
        <a:bodyPr/>
        <a:lstStyle/>
        <a:p>
          <a:endParaRPr lang="ru-RU" sz="1400"/>
        </a:p>
      </dgm:t>
    </dgm:pt>
    <dgm:pt modelId="{BF05D8EE-4413-4737-8721-DAF10D6CAB04}" type="sibTrans" cxnId="{042E0AE1-6450-410A-B96E-AFBADB139BEA}">
      <dgm:prSet/>
      <dgm:spPr/>
      <dgm:t>
        <a:bodyPr/>
        <a:lstStyle/>
        <a:p>
          <a:endParaRPr lang="ru-RU" sz="1400"/>
        </a:p>
      </dgm:t>
    </dgm:pt>
    <dgm:pt modelId="{04A40292-9119-41B2-B968-7B651F20675D}">
      <dgm:prSet custT="1"/>
      <dgm:spPr/>
      <dgm:t>
        <a:bodyPr lIns="0" tIns="432000" rIns="182880" anchor="t" anchorCtr="0"/>
        <a:lstStyle/>
        <a:p>
          <a:pPr marL="0" lvl="0" indent="0" defTabSz="533400">
            <a:spcBef>
              <a:spcPct val="0"/>
            </a:spcBef>
            <a:spcAft>
              <a:spcPts val="0"/>
            </a:spcAft>
            <a:buNone/>
          </a:pPr>
          <a:r>
            <a:rPr lang="en-US" sz="1600" kern="1200" dirty="0">
              <a:latin typeface="+mn-lt"/>
              <a:ea typeface="+mn-ea"/>
              <a:cs typeface="+mn-cs"/>
            </a:rPr>
            <a:t>Database connection</a:t>
          </a:r>
        </a:p>
      </dgm:t>
    </dgm:pt>
    <dgm:pt modelId="{70078FF1-F2A9-4A6B-88D1-8CF3595EFE73}" type="parTrans" cxnId="{1D6C5464-DE30-4BEC-9E27-B2C179C39CC4}">
      <dgm:prSet/>
      <dgm:spPr/>
      <dgm:t>
        <a:bodyPr/>
        <a:lstStyle/>
        <a:p>
          <a:endParaRPr lang="en-US" sz="1400"/>
        </a:p>
      </dgm:t>
    </dgm:pt>
    <dgm:pt modelId="{B4C4972A-0898-484E-AF78-D5D7E0F991F2}" type="sibTrans" cxnId="{1D6C5464-DE30-4BEC-9E27-B2C179C39CC4}">
      <dgm:prSet/>
      <dgm:spPr/>
      <dgm:t>
        <a:bodyPr/>
        <a:lstStyle/>
        <a:p>
          <a:endParaRPr lang="en-US" sz="1400"/>
        </a:p>
      </dgm:t>
    </dgm:pt>
    <dgm:pt modelId="{69331891-6B40-0C44-A32D-46158B8E57A3}" type="pres">
      <dgm:prSet presAssocID="{55C0B14E-AEA6-48D3-A387-ED4A3A3BF840}" presName="Name0" presStyleCnt="0">
        <dgm:presLayoutVars>
          <dgm:dir/>
          <dgm:animLvl val="lvl"/>
          <dgm:resizeHandles val="exact"/>
        </dgm:presLayoutVars>
      </dgm:prSet>
      <dgm:spPr/>
    </dgm:pt>
    <dgm:pt modelId="{66037EBF-ADAB-534E-B6BA-93176E763C1F}" type="pres">
      <dgm:prSet presAssocID="{AACEAFD5-63CF-4AFC-B46F-BE086C5D447C}" presName="composite" presStyleCnt="0"/>
      <dgm:spPr/>
    </dgm:pt>
    <dgm:pt modelId="{F2E1D599-5132-544B-9617-7B411AECE87E}" type="pres">
      <dgm:prSet presAssocID="{AACEAFD5-63CF-4AFC-B46F-BE086C5D447C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9CA1122-69FB-0B4E-B2C9-4D2ECE3F8377}" type="pres">
      <dgm:prSet presAssocID="{AACEAFD5-63CF-4AFC-B46F-BE086C5D447C}" presName="desTx" presStyleLbl="revTx" presStyleIdx="0" presStyleCnt="4">
        <dgm:presLayoutVars>
          <dgm:bulletEnabled val="1"/>
        </dgm:presLayoutVars>
      </dgm:prSet>
      <dgm:spPr/>
    </dgm:pt>
    <dgm:pt modelId="{E0B111EB-6B00-CA49-8FEC-22C5BE757EB4}" type="pres">
      <dgm:prSet presAssocID="{7A8D4B4D-06E9-4958-810D-A6226B6AC588}" presName="space" presStyleCnt="0"/>
      <dgm:spPr/>
    </dgm:pt>
    <dgm:pt modelId="{F7544DD8-4F55-DE42-B417-F2F202376970}" type="pres">
      <dgm:prSet presAssocID="{D07AD3FD-84FF-467E-9693-752776549C61}" presName="composite" presStyleCnt="0"/>
      <dgm:spPr/>
    </dgm:pt>
    <dgm:pt modelId="{3FE0BECA-F8E9-F948-9E5B-A2C88CDF4684}" type="pres">
      <dgm:prSet presAssocID="{D07AD3FD-84FF-467E-9693-752776549C6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B80017-40D4-A441-897E-5DB40659239C}" type="pres">
      <dgm:prSet presAssocID="{D07AD3FD-84FF-467E-9693-752776549C61}" presName="desTx" presStyleLbl="revTx" presStyleIdx="1" presStyleCnt="4" custScaleY="100000" custLinFactNeighborY="5790">
        <dgm:presLayoutVars>
          <dgm:bulletEnabled val="1"/>
        </dgm:presLayoutVars>
      </dgm:prSet>
      <dgm:spPr/>
    </dgm:pt>
    <dgm:pt modelId="{7D67B05F-DA7B-C240-8240-8CABE6816E7A}" type="pres">
      <dgm:prSet presAssocID="{A8C9B7A9-BC2A-4753-B7F0-F2E361D95520}" presName="space" presStyleCnt="0"/>
      <dgm:spPr/>
    </dgm:pt>
    <dgm:pt modelId="{9D079F4D-3747-784B-B50B-CC270636EE58}" type="pres">
      <dgm:prSet presAssocID="{D71FC021-6A65-44D1-95B9-0E6C89079866}" presName="composite" presStyleCnt="0"/>
      <dgm:spPr/>
    </dgm:pt>
    <dgm:pt modelId="{81520718-E0A3-F74D-A443-828F2E61E496}" type="pres">
      <dgm:prSet presAssocID="{D71FC021-6A65-44D1-95B9-0E6C89079866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A27EB0C-FEE2-BE49-9979-EC1C219DE78D}" type="pres">
      <dgm:prSet presAssocID="{D71FC021-6A65-44D1-95B9-0E6C89079866}" presName="desTx" presStyleLbl="revTx" presStyleIdx="2" presStyleCnt="4" custScaleX="111863" custLinFactNeighborX="8522" custLinFactNeighborY="2171">
        <dgm:presLayoutVars>
          <dgm:bulletEnabled val="1"/>
        </dgm:presLayoutVars>
      </dgm:prSet>
      <dgm:spPr/>
    </dgm:pt>
    <dgm:pt modelId="{061C61CF-83ED-8243-8B23-EF5929A5B331}" type="pres">
      <dgm:prSet presAssocID="{9B090D9D-470E-46E2-AABB-0368A52481AA}" presName="space" presStyleCnt="0"/>
      <dgm:spPr/>
    </dgm:pt>
    <dgm:pt modelId="{930410B6-8652-C443-9B5D-34A37BFD720A}" type="pres">
      <dgm:prSet presAssocID="{32CCB050-072A-41BF-BE1B-388CF53E5629}" presName="composite" presStyleCnt="0"/>
      <dgm:spPr/>
    </dgm:pt>
    <dgm:pt modelId="{0CD56FB9-D72E-9940-8548-010CDB0C9363}" type="pres">
      <dgm:prSet presAssocID="{32CCB050-072A-41BF-BE1B-388CF53E5629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38F5139-7DF1-3240-BF8A-0D0B02C34E33}" type="pres">
      <dgm:prSet presAssocID="{32CCB050-072A-41BF-BE1B-388CF53E5629}" presName="desTx" presStyleLbl="revTx" presStyleIdx="3" presStyleCnt="4" custScaleX="113797" custLinFactNeighborX="9740" custLinFactNeighborY="724">
        <dgm:presLayoutVars>
          <dgm:bulletEnabled val="1"/>
        </dgm:presLayoutVars>
      </dgm:prSet>
      <dgm:spPr/>
    </dgm:pt>
  </dgm:ptLst>
  <dgm:cxnLst>
    <dgm:cxn modelId="{A92C1709-8F21-C44B-926D-1E0164FABBBE}" type="presOf" srcId="{32CCB050-072A-41BF-BE1B-388CF53E5629}" destId="{0CD56FB9-D72E-9940-8548-010CDB0C9363}" srcOrd="0" destOrd="0" presId="urn:microsoft.com/office/officeart/2005/8/layout/chevron1"/>
    <dgm:cxn modelId="{560D6613-8835-7446-8364-D2E287F4770E}" type="presOf" srcId="{4A6BB192-9983-4F48-BBC5-6E384EED7EC5}" destId="{8A27EB0C-FEE2-BE49-9979-EC1C219DE78D}" srcOrd="0" destOrd="0" presId="urn:microsoft.com/office/officeart/2005/8/layout/chevron1"/>
    <dgm:cxn modelId="{C5402926-5F5C-494A-A720-11303530F926}" type="presOf" srcId="{55C0B14E-AEA6-48D3-A387-ED4A3A3BF840}" destId="{69331891-6B40-0C44-A32D-46158B8E57A3}" srcOrd="0" destOrd="0" presId="urn:microsoft.com/office/officeart/2005/8/layout/chevron1"/>
    <dgm:cxn modelId="{36405C2F-552A-C342-A767-C4EB339558B3}" type="presOf" srcId="{D07AD3FD-84FF-467E-9693-752776549C61}" destId="{3FE0BECA-F8E9-F948-9E5B-A2C88CDF4684}" srcOrd="0" destOrd="0" presId="urn:microsoft.com/office/officeart/2005/8/layout/chevron1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B2623D3C-145C-5045-A32A-A07E89BEB58E}" type="presOf" srcId="{D71FC021-6A65-44D1-95B9-0E6C89079866}" destId="{81520718-E0A3-F74D-A443-828F2E61E496}" srcOrd="0" destOrd="0" presId="urn:microsoft.com/office/officeart/2005/8/layout/chevron1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AE505868-71CE-6A42-87A1-4DCF310C5A66}" type="presOf" srcId="{349299C9-846E-4827-813A-349CCCE20782}" destId="{79CA1122-69FB-0B4E-B2C9-4D2ECE3F8377}" srcOrd="0" destOrd="0" presId="urn:microsoft.com/office/officeart/2005/8/layout/chevron1"/>
    <dgm:cxn modelId="{29C8E34F-69F8-B94A-9711-27C220EB2A8A}" type="presOf" srcId="{5D70EFF5-8B31-4A1F-AE44-51E4CF0013EB}" destId="{E0B80017-40D4-A441-897E-5DB40659239C}" srcOrd="0" destOrd="0" presId="urn:microsoft.com/office/officeart/2005/8/layout/chevron1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9F9D4074-DD36-9C4C-ADAE-079A6FBBA9E6}" type="presOf" srcId="{04A40292-9119-41B2-B968-7B651F20675D}" destId="{F38F5139-7DF1-3240-BF8A-0D0B02C34E33}" srcOrd="0" destOrd="0" presId="urn:microsoft.com/office/officeart/2005/8/layout/chevron1"/>
    <dgm:cxn modelId="{7DB70C93-4F71-D447-8430-A39299AC3539}" type="presOf" srcId="{AACEAFD5-63CF-4AFC-B46F-BE086C5D447C}" destId="{F2E1D599-5132-544B-9617-7B411AECE87E}" srcOrd="0" destOrd="0" presId="urn:microsoft.com/office/officeart/2005/8/layout/chevron1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46B333CE-C86D-1C4F-9735-05E20A6698B6}" type="presParOf" srcId="{69331891-6B40-0C44-A32D-46158B8E57A3}" destId="{66037EBF-ADAB-534E-B6BA-93176E763C1F}" srcOrd="0" destOrd="0" presId="urn:microsoft.com/office/officeart/2005/8/layout/chevron1"/>
    <dgm:cxn modelId="{09D834C5-BCB1-D848-B10C-567FE9C72AFC}" type="presParOf" srcId="{66037EBF-ADAB-534E-B6BA-93176E763C1F}" destId="{F2E1D599-5132-544B-9617-7B411AECE87E}" srcOrd="0" destOrd="0" presId="urn:microsoft.com/office/officeart/2005/8/layout/chevron1"/>
    <dgm:cxn modelId="{E090E317-6265-CD49-9DBE-C3FA0A32CA83}" type="presParOf" srcId="{66037EBF-ADAB-534E-B6BA-93176E763C1F}" destId="{79CA1122-69FB-0B4E-B2C9-4D2ECE3F8377}" srcOrd="1" destOrd="0" presId="urn:microsoft.com/office/officeart/2005/8/layout/chevron1"/>
    <dgm:cxn modelId="{E75B3344-8A2B-4344-AD0B-5DB03A32FF62}" type="presParOf" srcId="{69331891-6B40-0C44-A32D-46158B8E57A3}" destId="{E0B111EB-6B00-CA49-8FEC-22C5BE757EB4}" srcOrd="1" destOrd="0" presId="urn:microsoft.com/office/officeart/2005/8/layout/chevron1"/>
    <dgm:cxn modelId="{B35010FA-8126-9B4E-9C65-77A64CDEA6F7}" type="presParOf" srcId="{69331891-6B40-0C44-A32D-46158B8E57A3}" destId="{F7544DD8-4F55-DE42-B417-F2F202376970}" srcOrd="2" destOrd="0" presId="urn:microsoft.com/office/officeart/2005/8/layout/chevron1"/>
    <dgm:cxn modelId="{3022048D-493D-BD46-B495-41678D19C72D}" type="presParOf" srcId="{F7544DD8-4F55-DE42-B417-F2F202376970}" destId="{3FE0BECA-F8E9-F948-9E5B-A2C88CDF4684}" srcOrd="0" destOrd="0" presId="urn:microsoft.com/office/officeart/2005/8/layout/chevron1"/>
    <dgm:cxn modelId="{DDC20A47-D8F9-1845-8C87-00F72415965C}" type="presParOf" srcId="{F7544DD8-4F55-DE42-B417-F2F202376970}" destId="{E0B80017-40D4-A441-897E-5DB40659239C}" srcOrd="1" destOrd="0" presId="urn:microsoft.com/office/officeart/2005/8/layout/chevron1"/>
    <dgm:cxn modelId="{F6E633C1-6B03-C743-A416-02AAB6F8B436}" type="presParOf" srcId="{69331891-6B40-0C44-A32D-46158B8E57A3}" destId="{7D67B05F-DA7B-C240-8240-8CABE6816E7A}" srcOrd="3" destOrd="0" presId="urn:microsoft.com/office/officeart/2005/8/layout/chevron1"/>
    <dgm:cxn modelId="{E1AE297C-D1A4-B74A-87CF-7C0F7CEADAF3}" type="presParOf" srcId="{69331891-6B40-0C44-A32D-46158B8E57A3}" destId="{9D079F4D-3747-784B-B50B-CC270636EE58}" srcOrd="4" destOrd="0" presId="urn:microsoft.com/office/officeart/2005/8/layout/chevron1"/>
    <dgm:cxn modelId="{2E5B43A1-8D4A-6949-AC44-3F77D95B4436}" type="presParOf" srcId="{9D079F4D-3747-784B-B50B-CC270636EE58}" destId="{81520718-E0A3-F74D-A443-828F2E61E496}" srcOrd="0" destOrd="0" presId="urn:microsoft.com/office/officeart/2005/8/layout/chevron1"/>
    <dgm:cxn modelId="{3D85CBF9-A758-A341-9A0F-3865EDC5697E}" type="presParOf" srcId="{9D079F4D-3747-784B-B50B-CC270636EE58}" destId="{8A27EB0C-FEE2-BE49-9979-EC1C219DE78D}" srcOrd="1" destOrd="0" presId="urn:microsoft.com/office/officeart/2005/8/layout/chevron1"/>
    <dgm:cxn modelId="{EFACF304-0EC4-F04A-A845-717FD5E525B6}" type="presParOf" srcId="{69331891-6B40-0C44-A32D-46158B8E57A3}" destId="{061C61CF-83ED-8243-8B23-EF5929A5B331}" srcOrd="5" destOrd="0" presId="urn:microsoft.com/office/officeart/2005/8/layout/chevron1"/>
    <dgm:cxn modelId="{40E56247-A374-E44F-A1ED-68F8892D0FBE}" type="presParOf" srcId="{69331891-6B40-0C44-A32D-46158B8E57A3}" destId="{930410B6-8652-C443-9B5D-34A37BFD720A}" srcOrd="6" destOrd="0" presId="urn:microsoft.com/office/officeart/2005/8/layout/chevron1"/>
    <dgm:cxn modelId="{D8BCC1E0-AF1A-0941-B00F-D4AB4F0EE07E}" type="presParOf" srcId="{930410B6-8652-C443-9B5D-34A37BFD720A}" destId="{0CD56FB9-D72E-9940-8548-010CDB0C9363}" srcOrd="0" destOrd="0" presId="urn:microsoft.com/office/officeart/2005/8/layout/chevron1"/>
    <dgm:cxn modelId="{1753FAB6-48E4-9C46-AAD0-D42FAC3B4808}" type="presParOf" srcId="{930410B6-8652-C443-9B5D-34A37BFD720A}" destId="{F38F5139-7DF1-3240-BF8A-0D0B02C34E33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2486A-13B9-4E4E-BC4D-454EBFE2FC1A}">
      <dsp:nvSpPr>
        <dsp:cNvPr id="0" name=""/>
        <dsp:cNvSpPr/>
      </dsp:nvSpPr>
      <dsp:spPr>
        <a:xfrm>
          <a:off x="49" y="217842"/>
          <a:ext cx="4703441" cy="730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9" y="217842"/>
        <a:ext cx="4703441" cy="730884"/>
      </dsp:txXfrm>
    </dsp:sp>
    <dsp:sp modelId="{66596567-6D49-4336-8389-96F79E47F6C6}">
      <dsp:nvSpPr>
        <dsp:cNvPr id="0" name=""/>
        <dsp:cNvSpPr/>
      </dsp:nvSpPr>
      <dsp:spPr>
        <a:xfrm>
          <a:off x="0" y="804552"/>
          <a:ext cx="4700478" cy="1440821"/>
        </a:xfrm>
        <a:prstGeom prst="rect">
          <a:avLst/>
        </a:prstGeom>
        <a:solidFill>
          <a:schemeClr val="accent1">
            <a:lumMod val="90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/>
            <a:t>Server </a:t>
          </a:r>
          <a:r>
            <a:rPr lang="en-US" sz="2400" b="0" i="0" kern="1200" dirty="0">
              <a:latin typeface="Century Gothic" panose="020F0302020204030204"/>
            </a:rPr>
            <a:t>Deployment.</a:t>
          </a:r>
          <a:endParaRPr lang="en-US" sz="2400" kern="1200" dirty="0">
            <a:latin typeface="+mj-lt"/>
          </a:endParaRPr>
        </a:p>
      </dsp:txBody>
      <dsp:txXfrm>
        <a:off x="0" y="804552"/>
        <a:ext cx="4700478" cy="1440821"/>
      </dsp:txXfrm>
    </dsp:sp>
    <dsp:sp modelId="{35B1B8CE-CC59-4044-B849-636ED5518013}">
      <dsp:nvSpPr>
        <dsp:cNvPr id="0" name=""/>
        <dsp:cNvSpPr/>
      </dsp:nvSpPr>
      <dsp:spPr>
        <a:xfrm>
          <a:off x="5361972" y="118384"/>
          <a:ext cx="4703441" cy="8507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>
            <a:latin typeface="Century Gothic"/>
          </a:endParaRPr>
        </a:p>
      </dsp:txBody>
      <dsp:txXfrm>
        <a:off x="5361972" y="118384"/>
        <a:ext cx="4703441" cy="850748"/>
      </dsp:txXfrm>
    </dsp:sp>
    <dsp:sp modelId="{4E9C8A42-FE41-4CB3-9492-8D3C01A29902}">
      <dsp:nvSpPr>
        <dsp:cNvPr id="0" name=""/>
        <dsp:cNvSpPr/>
      </dsp:nvSpPr>
      <dsp:spPr>
        <a:xfrm>
          <a:off x="5357127" y="855106"/>
          <a:ext cx="4703441" cy="1493279"/>
        </a:xfrm>
        <a:prstGeom prst="rect">
          <a:avLst/>
        </a:prstGeom>
        <a:solidFill>
          <a:schemeClr val="bg1">
            <a:lumMod val="90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Not For IOS </a:t>
          </a:r>
          <a:r>
            <a:rPr lang="en-US" sz="2400" kern="1200" dirty="0">
              <a:latin typeface="Century Gothic"/>
            </a:rPr>
            <a:t>platform.</a:t>
          </a:r>
          <a:endParaRPr lang="en-US" sz="2400" kern="1200" dirty="0"/>
        </a:p>
      </dsp:txBody>
      <dsp:txXfrm>
        <a:off x="5357127" y="855106"/>
        <a:ext cx="4703441" cy="149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1D599-5132-544B-9617-7B411AECE87E}">
      <dsp:nvSpPr>
        <dsp:cNvPr id="0" name=""/>
        <dsp:cNvSpPr/>
      </dsp:nvSpPr>
      <dsp:spPr>
        <a:xfrm>
          <a:off x="3531" y="708613"/>
          <a:ext cx="2607915" cy="104316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/>
              <a:latin typeface="+mj-lt"/>
            </a:rPr>
            <a:t>STAGE 01</a:t>
          </a:r>
        </a:p>
      </dsp:txBody>
      <dsp:txXfrm>
        <a:off x="525114" y="708613"/>
        <a:ext cx="1564749" cy="1043166"/>
      </dsp:txXfrm>
    </dsp:sp>
    <dsp:sp modelId="{79CA1122-69FB-0B4E-B2C9-4D2ECE3F8377}">
      <dsp:nvSpPr>
        <dsp:cNvPr id="0" name=""/>
        <dsp:cNvSpPr/>
      </dsp:nvSpPr>
      <dsp:spPr>
        <a:xfrm>
          <a:off x="3531" y="1882174"/>
          <a:ext cx="2086332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2000" rIns="18288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 dirty="0">
              <a:latin typeface="+mn-lt"/>
              <a:ea typeface="+mn-ea"/>
              <a:cs typeface="+mn-cs"/>
            </a:rPr>
            <a:t>UI/UX Design</a:t>
          </a:r>
        </a:p>
      </dsp:txBody>
      <dsp:txXfrm>
        <a:off x="3531" y="1882174"/>
        <a:ext cx="2086332" cy="1170000"/>
      </dsp:txXfrm>
    </dsp:sp>
    <dsp:sp modelId="{3FE0BECA-F8E9-F948-9E5B-A2C88CDF4684}">
      <dsp:nvSpPr>
        <dsp:cNvPr id="0" name=""/>
        <dsp:cNvSpPr/>
      </dsp:nvSpPr>
      <dsp:spPr>
        <a:xfrm>
          <a:off x="2395446" y="708613"/>
          <a:ext cx="2607915" cy="1043166"/>
        </a:xfrm>
        <a:prstGeom prst="chevron">
          <a:avLst/>
        </a:prstGeom>
        <a:solidFill>
          <a:schemeClr val="accent3">
            <a:hueOff val="-2249913"/>
            <a:satOff val="-675"/>
            <a:lumOff val="-188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/>
              <a:latin typeface="+mj-lt"/>
            </a:rPr>
            <a:t>STAGE 02</a:t>
          </a:r>
        </a:p>
      </dsp:txBody>
      <dsp:txXfrm>
        <a:off x="2917029" y="708613"/>
        <a:ext cx="1564749" cy="1043166"/>
      </dsp:txXfrm>
    </dsp:sp>
    <dsp:sp modelId="{E0B80017-40D4-A441-897E-5DB40659239C}">
      <dsp:nvSpPr>
        <dsp:cNvPr id="0" name=""/>
        <dsp:cNvSpPr/>
      </dsp:nvSpPr>
      <dsp:spPr>
        <a:xfrm>
          <a:off x="2395446" y="1949917"/>
          <a:ext cx="2086332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2000" rIns="0" bIns="0" numCol="1" spcCol="1270" anchor="t" anchorCtr="0">
          <a:noAutofit/>
        </a:bodyPr>
        <a:lstStyle/>
        <a:p>
          <a:pPr marL="17463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US" sz="1600" kern="1200" dirty="0">
              <a:latin typeface="+mn-lt"/>
              <a:ea typeface="+mn-ea"/>
              <a:cs typeface="+mn-cs"/>
            </a:rPr>
            <a:t>Creating ML Model</a:t>
          </a:r>
          <a:endParaRPr lang="en-US" sz="1600" kern="1200" dirty="0"/>
        </a:p>
      </dsp:txBody>
      <dsp:txXfrm>
        <a:off x="2395446" y="1949917"/>
        <a:ext cx="2086332" cy="1170000"/>
      </dsp:txXfrm>
    </dsp:sp>
    <dsp:sp modelId="{81520718-E0A3-F74D-A443-828F2E61E496}">
      <dsp:nvSpPr>
        <dsp:cNvPr id="0" name=""/>
        <dsp:cNvSpPr/>
      </dsp:nvSpPr>
      <dsp:spPr>
        <a:xfrm>
          <a:off x="4911112" y="708613"/>
          <a:ext cx="2607915" cy="1043166"/>
        </a:xfrm>
        <a:prstGeom prst="chevron">
          <a:avLst/>
        </a:prstGeom>
        <a:solidFill>
          <a:schemeClr val="accent3">
            <a:hueOff val="-4499826"/>
            <a:satOff val="-1350"/>
            <a:lumOff val="-377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/>
              <a:latin typeface="+mj-lt"/>
            </a:rPr>
            <a:t>STAGE 03</a:t>
          </a:r>
        </a:p>
      </dsp:txBody>
      <dsp:txXfrm>
        <a:off x="5432695" y="708613"/>
        <a:ext cx="1564749" cy="1043166"/>
      </dsp:txXfrm>
    </dsp:sp>
    <dsp:sp modelId="{8A27EB0C-FEE2-BE49-9979-EC1C219DE78D}">
      <dsp:nvSpPr>
        <dsp:cNvPr id="0" name=""/>
        <dsp:cNvSpPr/>
      </dsp:nvSpPr>
      <dsp:spPr>
        <a:xfrm>
          <a:off x="4965159" y="1907575"/>
          <a:ext cx="2333833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2000" rIns="182880" bIns="0" numCol="1" spcCol="1270" anchor="t" anchorCtr="0">
          <a:noAutofit/>
        </a:bodyPr>
        <a:lstStyle/>
        <a:p>
          <a:pPr marL="17463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US" sz="1600" kern="1200" dirty="0"/>
            <a:t>Android Development </a:t>
          </a:r>
        </a:p>
      </dsp:txBody>
      <dsp:txXfrm>
        <a:off x="4965159" y="1907575"/>
        <a:ext cx="2333833" cy="1170000"/>
      </dsp:txXfrm>
    </dsp:sp>
    <dsp:sp modelId="{0CD56FB9-D72E-9940-8548-010CDB0C9363}">
      <dsp:nvSpPr>
        <dsp:cNvPr id="0" name=""/>
        <dsp:cNvSpPr/>
      </dsp:nvSpPr>
      <dsp:spPr>
        <a:xfrm>
          <a:off x="7446953" y="708613"/>
          <a:ext cx="2607915" cy="1043166"/>
        </a:xfrm>
        <a:prstGeom prst="chevron">
          <a:avLst/>
        </a:prstGeom>
        <a:solidFill>
          <a:schemeClr val="accent3">
            <a:hueOff val="-6749738"/>
            <a:satOff val="-2025"/>
            <a:lumOff val="-566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/>
              <a:latin typeface="+mj-lt"/>
            </a:rPr>
            <a:t>STAGE 04</a:t>
          </a:r>
          <a:endParaRPr lang="ru-RU" sz="1600" b="1" kern="1200" dirty="0">
            <a:effectLst/>
            <a:latin typeface="+mj-lt"/>
          </a:endParaRPr>
        </a:p>
      </dsp:txBody>
      <dsp:txXfrm>
        <a:off x="7968536" y="708613"/>
        <a:ext cx="1564749" cy="1043166"/>
      </dsp:txXfrm>
    </dsp:sp>
    <dsp:sp modelId="{F38F5139-7DF1-3240-BF8A-0D0B02C34E33}">
      <dsp:nvSpPr>
        <dsp:cNvPr id="0" name=""/>
        <dsp:cNvSpPr/>
      </dsp:nvSpPr>
      <dsp:spPr>
        <a:xfrm>
          <a:off x="7506236" y="1890645"/>
          <a:ext cx="2374183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2000" rIns="18288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 dirty="0">
              <a:latin typeface="+mn-lt"/>
              <a:ea typeface="+mn-ea"/>
              <a:cs typeface="+mn-cs"/>
            </a:rPr>
            <a:t>Database connection</a:t>
          </a:r>
        </a:p>
      </dsp:txBody>
      <dsp:txXfrm>
        <a:off x="7506236" y="1890645"/>
        <a:ext cx="2374183" cy="117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DtaLK</a:t>
            </a:r>
            <a:br>
              <a:rPr lang="en-US" cap="none" dirty="0"/>
            </a:br>
            <a:r>
              <a:rPr lang="en-US" sz="2000" cap="none" dirty="0"/>
              <a:t>using Machine Learning</a:t>
            </a:r>
            <a:endParaRPr lang="en-US" cap="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5709" t="54302" r="7376" b="26407"/>
          <a:stretch/>
        </p:blipFill>
        <p:spPr>
          <a:xfrm>
            <a:off x="6220495" y="700391"/>
            <a:ext cx="5331389" cy="55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 descr="SmartArt Process diagram">
            <a:extLst>
              <a:ext uri="{FF2B5EF4-FFF2-40B4-BE49-F238E27FC236}">
                <a16:creationId xmlns:a16="http://schemas.microsoft.com/office/drawing/2014/main" id="{668F23AC-E03A-498E-B416-C53303ABA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42747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402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FD4F10-EF16-4131-AB71-F93FA0158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367" y="1959114"/>
            <a:ext cx="10058400" cy="3760891"/>
          </a:xfrm>
        </p:spPr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v"/>
            </a:pPr>
            <a:r>
              <a:rPr lang="en-IN" b="1" dirty="0"/>
              <a:t>We have broadly classified our module into three categories:</a:t>
            </a:r>
          </a:p>
          <a:p>
            <a:pPr marL="0" indent="0">
              <a:buClr>
                <a:schemeClr val="accent1">
                  <a:lumMod val="10000"/>
                </a:schemeClr>
              </a:buClr>
              <a:buNone/>
            </a:pPr>
            <a:endParaRPr lang="en-IN" dirty="0"/>
          </a:p>
          <a:p>
            <a:pPr lvl="1">
              <a:buClr>
                <a:srgbClr val="191919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Training the model.</a:t>
            </a:r>
          </a:p>
          <a:p>
            <a:pPr lvl="1">
              <a:buClr>
                <a:srgbClr val="191919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Performance Analysis</a:t>
            </a:r>
          </a:p>
          <a:p>
            <a:pPr lvl="1">
              <a:buClr>
                <a:srgbClr val="191919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User Interface UI/UX</a:t>
            </a:r>
          </a:p>
          <a:p>
            <a:pPr lvl="1">
              <a:buClr>
                <a:srgbClr val="191919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Application.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768693-D1E3-49E3-971D-7B7897A8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5561937" cy="587584"/>
          </a:xfrm>
        </p:spPr>
        <p:txBody>
          <a:bodyPr/>
          <a:lstStyle/>
          <a:p>
            <a:pPr algn="ctr"/>
            <a:r>
              <a:rPr lang="en-IN" b="1" dirty="0"/>
              <a:t>Module description of dtalk</a:t>
            </a:r>
          </a:p>
        </p:txBody>
      </p:sp>
    </p:spTree>
    <p:extLst>
      <p:ext uri="{BB962C8B-B14F-4D97-AF65-F5344CB8AC3E}">
        <p14:creationId xmlns:p14="http://schemas.microsoft.com/office/powerpoint/2010/main" val="19204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0AC398-F72B-4DA5-858B-9760FE71E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39957"/>
            <a:ext cx="10058400" cy="4229135"/>
          </a:xfrm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The dataset for our Machine Learning model was taken from Kaggle </a:t>
            </a:r>
          </a:p>
          <a:p>
            <a:pPr marL="201168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We used Random Forest classifier as well as TensorFlow to predict the possible disease using symptoms. </a:t>
            </a:r>
          </a:p>
          <a:p>
            <a:pPr marL="201168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After this data cleaning was done using NumPy, pandas and matplotlib.</a:t>
            </a:r>
          </a:p>
          <a:p>
            <a:pPr marL="201168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Training of model was done using two algorithms one using TensorFlow and other one using Random Forest Classifier.</a:t>
            </a:r>
          </a:p>
          <a:p>
            <a:pPr marL="201168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At last we exported .tflite file in which we have stored all the required constraint in a binary form.</a:t>
            </a:r>
          </a:p>
          <a:p>
            <a:pPr marL="0" indent="0">
              <a:buClrTx/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B44E8-E84A-4C03-A2BA-945AB4F7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019" y="823601"/>
            <a:ext cx="6029077" cy="587584"/>
          </a:xfrm>
        </p:spPr>
        <p:txBody>
          <a:bodyPr/>
          <a:lstStyle/>
          <a:p>
            <a:pPr algn="ctr"/>
            <a:r>
              <a:rPr lang="en-IN" dirty="0"/>
              <a:t>1.</a:t>
            </a:r>
            <a:r>
              <a:rPr lang="en-IN" b="1" dirty="0"/>
              <a:t>Training the model </a:t>
            </a:r>
          </a:p>
        </p:txBody>
      </p:sp>
    </p:spTree>
    <p:extLst>
      <p:ext uri="{BB962C8B-B14F-4D97-AF65-F5344CB8AC3E}">
        <p14:creationId xmlns:p14="http://schemas.microsoft.com/office/powerpoint/2010/main" val="243583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825455-7F02-4AD0-B7ED-8CC340133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576" y="1685365"/>
            <a:ext cx="4464843" cy="3552557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dirty="0"/>
              <a:t>We trained our model on 80% of the available data and performed testing on the rest 20% of data.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dirty="0"/>
              <a:t>The results of this testing were obtained were above 0.95 accuracy i.e 95%.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dirty="0"/>
              <a:t>We then plotted the expected value vs truth value heatmap.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FFB92D-C5A1-4DE1-9871-DD885C94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750" y="783844"/>
            <a:ext cx="5870050" cy="587584"/>
          </a:xfrm>
        </p:spPr>
        <p:txBody>
          <a:bodyPr/>
          <a:lstStyle/>
          <a:p>
            <a:pPr algn="ctr"/>
            <a:r>
              <a:rPr lang="en-IN" dirty="0"/>
              <a:t>2. </a:t>
            </a:r>
            <a:r>
              <a:rPr lang="en-IN" b="1" dirty="0"/>
              <a:t>Performance analysis</a:t>
            </a:r>
          </a:p>
        </p:txBody>
      </p:sp>
      <p:pic>
        <p:nvPicPr>
          <p:cNvPr id="4" name="Picture 3" descr="A picture containing text, light, outdoor, red&#10;&#10;Description automatically generated">
            <a:extLst>
              <a:ext uri="{FF2B5EF4-FFF2-40B4-BE49-F238E27FC236}">
                <a16:creationId xmlns:a16="http://schemas.microsoft.com/office/drawing/2014/main" id="{E4FC1582-0019-47BE-ADE2-A7077D95F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8"/>
          <a:stretch/>
        </p:blipFill>
        <p:spPr bwMode="auto">
          <a:xfrm>
            <a:off x="6096000" y="1530455"/>
            <a:ext cx="5298141" cy="4655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99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B9745C-2718-4BE3-924C-B93E8305B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1618"/>
            <a:ext cx="5160084" cy="4006477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User Interface was created Using Adobe XD.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All just user needs to do is select symptoms of their disease.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Easy to use interface.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Can be used in all the smartphones using Android 9 and above.</a:t>
            </a:r>
          </a:p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E58ED-2102-4854-B14A-467B4551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3. User Interface</a:t>
            </a:r>
          </a:p>
        </p:txBody>
      </p:sp>
      <p:pic>
        <p:nvPicPr>
          <p:cNvPr id="1026" name="Picture 2" descr="How to prototype a mobile app with Adobe XD | Creative Bloq">
            <a:extLst>
              <a:ext uri="{FF2B5EF4-FFF2-40B4-BE49-F238E27FC236}">
                <a16:creationId xmlns:a16="http://schemas.microsoft.com/office/drawing/2014/main" id="{9019D3AC-B7ED-448D-9800-A81FCCB6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95" y="1811618"/>
            <a:ext cx="4697506" cy="341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819878F-74C7-4AC1-BA2F-8042CB339A28}"/>
              </a:ext>
            </a:extLst>
          </p:cNvPr>
          <p:cNvSpPr txBox="1">
            <a:spLocks/>
          </p:cNvSpPr>
          <p:nvPr/>
        </p:nvSpPr>
        <p:spPr>
          <a:xfrm>
            <a:off x="7593106" y="4966447"/>
            <a:ext cx="3693458" cy="12460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None/>
            </a:pPr>
            <a:endParaRPr lang="en-IN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DAF69A6-75E1-40CB-A917-C670BB55F055}"/>
              </a:ext>
            </a:extLst>
          </p:cNvPr>
          <p:cNvSpPr txBox="1">
            <a:spLocks/>
          </p:cNvSpPr>
          <p:nvPr/>
        </p:nvSpPr>
        <p:spPr>
          <a:xfrm>
            <a:off x="7817223" y="5283469"/>
            <a:ext cx="2762923" cy="448235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r>
              <a:rPr lang="en-IN" dirty="0"/>
              <a:t>Fig : Adobe XD Interface</a:t>
            </a:r>
          </a:p>
        </p:txBody>
      </p:sp>
    </p:spTree>
    <p:extLst>
      <p:ext uri="{BB962C8B-B14F-4D97-AF65-F5344CB8AC3E}">
        <p14:creationId xmlns:p14="http://schemas.microsoft.com/office/powerpoint/2010/main" val="35447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349C7D-A504-4893-A767-DBA7A3082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Logics of the application was written in Kotlin.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Application possess all the list of diseases, doctors and precautions.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It also has a chat feature where you can reach all the available doctors.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Firebase is used as a backend where all the information related to a profile will be stored.</a:t>
            </a:r>
          </a:p>
          <a:p>
            <a:pPr marL="0" indent="0">
              <a:buClr>
                <a:schemeClr val="tx1"/>
              </a:buClr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899DC-AD9F-4592-9A2D-385D9206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4. Application</a:t>
            </a:r>
          </a:p>
        </p:txBody>
      </p:sp>
    </p:spTree>
    <p:extLst>
      <p:ext uri="{BB962C8B-B14F-4D97-AF65-F5344CB8AC3E}">
        <p14:creationId xmlns:p14="http://schemas.microsoft.com/office/powerpoint/2010/main" val="32238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634926567673">
            <a:hlinkClick r:id="" action="ppaction://media"/>
            <a:extLst>
              <a:ext uri="{FF2B5EF4-FFF2-40B4-BE49-F238E27FC236}">
                <a16:creationId xmlns:a16="http://schemas.microsoft.com/office/drawing/2014/main" id="{4510B300-5E67-4791-9C73-DDE7D2C71F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1121" y="1701415"/>
            <a:ext cx="2578745" cy="37607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B091A3-7F0A-4153-BB62-8050DDCB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38071"/>
            <a:ext cx="10058400" cy="587584"/>
          </a:xfrm>
        </p:spPr>
        <p:txBody>
          <a:bodyPr/>
          <a:lstStyle/>
          <a:p>
            <a:pPr algn="ctr"/>
            <a:r>
              <a:rPr lang="en-IN" b="1" dirty="0"/>
              <a:t>Demo video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7E8B5E0-3DFE-48BF-B46E-AAE30C6148C7}"/>
              </a:ext>
            </a:extLst>
          </p:cNvPr>
          <p:cNvSpPr txBox="1">
            <a:spLocks/>
          </p:cNvSpPr>
          <p:nvPr/>
        </p:nvSpPr>
        <p:spPr>
          <a:xfrm>
            <a:off x="4769224" y="5484615"/>
            <a:ext cx="2402541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Dtalk</a:t>
            </a:r>
          </a:p>
        </p:txBody>
      </p:sp>
    </p:spTree>
    <p:extLst>
      <p:ext uri="{BB962C8B-B14F-4D97-AF65-F5344CB8AC3E}">
        <p14:creationId xmlns:p14="http://schemas.microsoft.com/office/powerpoint/2010/main" val="333733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3BEB3-665E-422A-9877-4B3367BC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688" b="12318"/>
          <a:stretch/>
        </p:blipFill>
        <p:spPr>
          <a:xfrm>
            <a:off x="905436" y="1838849"/>
            <a:ext cx="2052918" cy="40762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FC7A56-061A-4BB2-B9BA-5D0E890A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Snapshots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69516F-693F-4B9B-819E-C91EE0E8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052" y="1838849"/>
            <a:ext cx="1993063" cy="4076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8DA111-E5DA-436A-8C75-8961EC7B1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887" y="1838849"/>
            <a:ext cx="2052918" cy="4076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6C4D1F-B2AF-4DED-93FD-401FDEC625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19" b="6797"/>
          <a:stretch/>
        </p:blipFill>
        <p:spPr>
          <a:xfrm>
            <a:off x="9293503" y="1838850"/>
            <a:ext cx="2146582" cy="40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7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E6B1F-1C60-4E57-8576-333E13808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96" y="1059331"/>
            <a:ext cx="2340748" cy="44449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A5515-4819-44F9-A727-D173745B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578" y="1059330"/>
            <a:ext cx="2340748" cy="4444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63D4C-28C5-466D-B9A0-6850260C7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997" y="1059331"/>
            <a:ext cx="2271886" cy="44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F94DA7-4506-4280-8701-27008384C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It facilitates the service of health just one touch away.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Make people more concerned about their health.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Utilizes the previous data of a person’s medical history.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Allows the professionals of the medical field to work from any part of the world where internet exist. 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dirty="0"/>
              <a:t>Can be a source of active income.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1C9CC0-6E3E-4F49-B73E-F74BA995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8735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385" y="1799922"/>
            <a:ext cx="5469928" cy="4034347"/>
          </a:xfrm>
        </p:spPr>
        <p:txBody>
          <a:bodyPr/>
          <a:lstStyle/>
          <a:p>
            <a:pPr algn="l"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Introduction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cap="none" dirty="0"/>
              <a:t>DtaLK</a:t>
            </a:r>
            <a:br>
              <a:rPr lang="en-US" cap="none" dirty="0"/>
            </a:br>
            <a:r>
              <a:rPr lang="en-US" sz="1800" cap="none" dirty="0"/>
              <a:t>using Machine Learning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72437" y="1405288"/>
            <a:ext cx="44564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The domains of our project is machine learning. Deep Learning &amp; Android App Development .​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DtaLK uses these subjects for its implementation.​</a:t>
            </a:r>
          </a:p>
          <a:p>
            <a:pPr fontAlgn="base"/>
            <a:r>
              <a:rPr lang="en-US" dirty="0"/>
              <a:t>​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84344" y="2281187"/>
            <a:ext cx="5765533" cy="1809550"/>
          </a:xfrm>
        </p:spPr>
        <p:txBody>
          <a:bodyPr>
            <a:no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721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standing in front of a window on tablet">
            <a:extLst>
              <a:ext uri="{FF2B5EF4-FFF2-40B4-BE49-F238E27FC236}">
                <a16:creationId xmlns:a16="http://schemas.microsoft.com/office/drawing/2014/main" id="{1E23C3D4-3265-654A-93D6-FE4FDACECE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4550" y="633875"/>
            <a:ext cx="5632450" cy="559117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8688" t="13641" r="22376" b="16194"/>
          <a:stretch/>
        </p:blipFill>
        <p:spPr>
          <a:xfrm>
            <a:off x="1468478" y="760395"/>
            <a:ext cx="2947379" cy="5380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156" t="14585" r="22376" b="16951"/>
          <a:stretch/>
        </p:blipFill>
        <p:spPr>
          <a:xfrm>
            <a:off x="1468337" y="796858"/>
            <a:ext cx="2980049" cy="54280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58475" t="14396" r="22163" b="16572"/>
          <a:stretch/>
        </p:blipFill>
        <p:spPr>
          <a:xfrm>
            <a:off x="1526282" y="787404"/>
            <a:ext cx="2879388" cy="5328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8369" t="10993" r="22056" b="16762"/>
          <a:stretch/>
        </p:blipFill>
        <p:spPr>
          <a:xfrm>
            <a:off x="1495028" y="801625"/>
            <a:ext cx="2947211" cy="5316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C4D1F-B2AF-4DED-93FD-401FDEC625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219" b="6797"/>
          <a:stretch/>
        </p:blipFill>
        <p:spPr>
          <a:xfrm>
            <a:off x="1481345" y="765423"/>
            <a:ext cx="2991264" cy="54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100" y="1308631"/>
            <a:ext cx="2612475" cy="568295"/>
          </a:xfrm>
        </p:spPr>
        <p:txBody>
          <a:bodyPr>
            <a:noAutofit/>
          </a:bodyPr>
          <a:lstStyle/>
          <a:p>
            <a:r>
              <a:rPr lang="en-US" sz="3600" b="1" spc="0" dirty="0"/>
              <a:t>Limitations</a:t>
            </a:r>
            <a:endParaRPr lang="en-US" sz="3600" spc="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737636046"/>
              </p:ext>
            </p:extLst>
          </p:nvPr>
        </p:nvGraphicFramePr>
        <p:xfrm>
          <a:off x="1062745" y="2641527"/>
          <a:ext cx="10065463" cy="243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30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9E9EE2C-A105-614C-A133-EF7DF2AD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539" y="911321"/>
            <a:ext cx="7874000" cy="587584"/>
          </a:xfrm>
        </p:spPr>
        <p:txBody>
          <a:bodyPr/>
          <a:lstStyle/>
          <a:p>
            <a:r>
              <a:rPr lang="en-US" b="1" dirty="0"/>
              <a:t>Hardware and software requirements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7495" y="2523022"/>
            <a:ext cx="3292374" cy="2539866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marL="0" indent="0" algn="ctr" fontAlgn="base">
              <a:buClr>
                <a:schemeClr val="tx1"/>
              </a:buClr>
              <a:buNone/>
            </a:pPr>
            <a:r>
              <a:rPr lang="en-US" b="1" dirty="0"/>
              <a:t>For implementing machine learning model</a:t>
            </a:r>
            <a:r>
              <a:rPr lang="en-US" b="1" i="1" dirty="0"/>
              <a:t>​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Anaconda 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Python 3.0 and above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5012224" y="2526232"/>
            <a:ext cx="2832367" cy="2546282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Clr>
                <a:srgbClr val="191919"/>
              </a:buClr>
              <a:buNone/>
            </a:pPr>
            <a:r>
              <a:rPr lang="en-US" b="1" dirty="0"/>
              <a:t> For creating the android application​</a:t>
            </a:r>
          </a:p>
          <a:p>
            <a:pPr fontAlgn="base">
              <a:buClr>
                <a:srgbClr val="191919"/>
              </a:buClr>
              <a:buFont typeface="Arial" panose="020B0604020202020204" pitchFamily="34" charset="0"/>
              <a:buChar char="•"/>
            </a:pPr>
            <a:r>
              <a:rPr lang="en-US" dirty="0"/>
              <a:t>Android studios </a:t>
            </a:r>
          </a:p>
          <a:p>
            <a:pPr fontAlgn="base">
              <a:buClr>
                <a:srgbClr val="191919"/>
              </a:buClr>
              <a:buFont typeface="Arial" panose="020B0604020202020204" pitchFamily="34" charset="0"/>
              <a:buChar char="•"/>
            </a:pPr>
            <a:r>
              <a:rPr lang="en-US" dirty="0"/>
              <a:t>Kotlin​ 2.0 and above</a:t>
            </a:r>
          </a:p>
          <a:p>
            <a:pPr fontAlgn="base">
              <a:buClr>
                <a:srgbClr val="191919"/>
              </a:buClr>
              <a:buFont typeface="Arial" panose="020B0604020202020204" pitchFamily="34" charset="0"/>
              <a:buChar char="•"/>
            </a:pPr>
            <a:r>
              <a:rPr lang="en-US" dirty="0"/>
              <a:t>Firebase as the database.</a:t>
            </a:r>
          </a:p>
          <a:p>
            <a:pPr fontAlgn="base">
              <a:buClr>
                <a:srgbClr val="191919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8408337" y="2553503"/>
            <a:ext cx="2832367" cy="2547886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Clr>
                <a:srgbClr val="191919"/>
              </a:buClr>
              <a:buNone/>
            </a:pPr>
            <a:r>
              <a:rPr lang="en-US" b="1" dirty="0"/>
              <a:t>Real time Usage</a:t>
            </a:r>
          </a:p>
          <a:p>
            <a:pPr fontAlgn="base">
              <a:buClr>
                <a:srgbClr val="191919"/>
              </a:buClr>
              <a:buFont typeface="Arial" panose="020B0604020202020204" pitchFamily="34" charset="0"/>
              <a:buChar char="•"/>
            </a:pPr>
            <a:r>
              <a:rPr lang="en-US" dirty="0"/>
              <a:t>Basic Android Smartphone.</a:t>
            </a:r>
          </a:p>
          <a:p>
            <a:pPr fontAlgn="base">
              <a:buClr>
                <a:srgbClr val="191919"/>
              </a:buClr>
              <a:buFont typeface="Arial" panose="020B0604020202020204" pitchFamily="34" charset="0"/>
              <a:buChar char="•"/>
            </a:pPr>
            <a:r>
              <a:rPr lang="en-US" dirty="0"/>
              <a:t>Internet connectivity</a:t>
            </a:r>
          </a:p>
          <a:p>
            <a:pPr marL="0" indent="0" fontAlgn="base">
              <a:buClr>
                <a:srgbClr val="191919"/>
              </a:buCl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00" y="2386659"/>
            <a:ext cx="3715352" cy="1251689"/>
          </a:xfrm>
        </p:spPr>
        <p:txBody>
          <a:bodyPr>
            <a:normAutofit/>
          </a:bodyPr>
          <a:lstStyle/>
          <a:p>
            <a:r>
              <a:rPr lang="en-US" sz="3600" b="1" dirty="0"/>
              <a:t>Proposed Work</a:t>
            </a:r>
            <a:r>
              <a:rPr lang="en-US" dirty="0"/>
              <a:t> 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2F24CA9-34C3-CF4E-B2C6-AAC4B1BB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1134" y="1665580"/>
            <a:ext cx="6237170" cy="3941540"/>
          </a:xfrm>
        </p:spPr>
        <p:txBody>
          <a:bodyPr>
            <a:normAutofit/>
          </a:bodyPr>
          <a:lstStyle/>
          <a:p>
            <a:pPr fontAlgn="base"/>
            <a:r>
              <a:rPr lang="en-US" sz="1800" dirty="0"/>
              <a:t>- This is an android app which will inform users about the possible disease they may be suffering from and it will provide them with a list of precautions .  ​</a:t>
            </a:r>
          </a:p>
          <a:p>
            <a:pPr marL="0" indent="0" fontAlgn="base">
              <a:buNone/>
            </a:pPr>
            <a:endParaRPr lang="en-US" sz="1800" dirty="0"/>
          </a:p>
          <a:p>
            <a:pPr fontAlgn="base"/>
            <a:r>
              <a:rPr lang="en-US" sz="1800" dirty="0"/>
              <a:t>- Furthermore, it will provide a list of specialized doctors according to the disease and users can contact them in the chat feature where they can set an appointment  as per convenience.</a:t>
            </a:r>
          </a:p>
        </p:txBody>
      </p:sp>
    </p:spTree>
    <p:extLst>
      <p:ext uri="{BB962C8B-B14F-4D97-AF65-F5344CB8AC3E}">
        <p14:creationId xmlns:p14="http://schemas.microsoft.com/office/powerpoint/2010/main" val="317115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00" y="2386659"/>
            <a:ext cx="3715352" cy="1251689"/>
          </a:xfrm>
        </p:spPr>
        <p:txBody>
          <a:bodyPr>
            <a:normAutofit/>
          </a:bodyPr>
          <a:lstStyle/>
          <a:p>
            <a:r>
              <a:rPr lang="en-US" sz="3600" b="1" dirty="0"/>
              <a:t>Methodology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2F24CA9-34C3-CF4E-B2C6-AAC4B1BB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1134" y="1049154"/>
            <a:ext cx="6237170" cy="4557966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/>
              <a:t>Gather information about our idea and its feasibility.​</a:t>
            </a:r>
          </a:p>
          <a:p>
            <a:pPr marL="0" indent="0" fontAlgn="base">
              <a:buNone/>
            </a:pPr>
            <a:endParaRPr lang="en-US" sz="18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/>
              <a:t>Perform Data Cleaning, setup the Machine Learning model.​</a:t>
            </a:r>
          </a:p>
          <a:p>
            <a:pPr marL="0" indent="0" fontAlgn="base">
              <a:buNone/>
            </a:pPr>
            <a:endParaRPr lang="en-US" sz="18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/>
              <a:t>Design the UI of android application​.</a:t>
            </a:r>
          </a:p>
          <a:p>
            <a:pPr marL="0" indent="0" fontAlgn="base">
              <a:buNone/>
            </a:pPr>
            <a:endParaRPr lang="en-US" sz="18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/>
              <a:t>Deploy the model into android application.​</a:t>
            </a:r>
          </a:p>
          <a:p>
            <a:pPr marL="0" indent="0" fontAlgn="base">
              <a:buNone/>
            </a:pPr>
            <a:endParaRPr lang="en-US" sz="18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/>
              <a:t>Connectivity with the firebase database.​</a:t>
            </a:r>
          </a:p>
          <a:p>
            <a:pPr fontAlgn="base"/>
            <a:r>
              <a:rPr lang="en-US" sz="1100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3032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96" y="2242280"/>
            <a:ext cx="4099471" cy="1440720"/>
          </a:xfrm>
        </p:spPr>
        <p:txBody>
          <a:bodyPr>
            <a:normAutofit/>
          </a:bodyPr>
          <a:lstStyle/>
          <a:p>
            <a:r>
              <a:rPr lang="en-US" b="1" dirty="0"/>
              <a:t>Novelty Of The Project</a:t>
            </a:r>
            <a:endParaRPr lang="en-US" sz="3600" b="1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2F24CA9-34C3-CF4E-B2C6-AAC4B1BB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1134" y="1049154"/>
            <a:ext cx="6237170" cy="4557966"/>
          </a:xfrm>
        </p:spPr>
        <p:txBody>
          <a:bodyPr>
            <a:noAutofit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en-US" dirty="0"/>
              <a:t>As mentioned earlier </a:t>
            </a:r>
            <a:r>
              <a:rPr lang="en-US" dirty="0" err="1"/>
              <a:t>DTalk</a:t>
            </a:r>
            <a:r>
              <a:rPr lang="en-US" dirty="0"/>
              <a:t> uses artificial intelligence and other subfields .​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dirty="0"/>
              <a:t>Extracting and analyzing that wealth of information in an accurate, timely, and reliable manner has been a continual challenge. </a:t>
            </a:r>
            <a:r>
              <a:rPr lang="en-US" dirty="0" err="1"/>
              <a:t>DTalk</a:t>
            </a:r>
            <a:r>
              <a:rPr lang="en-US" dirty="0"/>
              <a:t> helps to provide an accurate analytical response to queries which may concern patients.​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dirty="0"/>
              <a:t>The project helps to provide reliable information to users easily with just a tap on their device. Disease prediction on the internet seems to be  quite erratic, with inconsistent and often over exaggerated predictions of the disease.</a:t>
            </a:r>
          </a:p>
          <a:p>
            <a:pPr fontAlgn="base"/>
            <a:r>
              <a:rPr lang="en-US" sz="1100" dirty="0"/>
              <a:t>​</a:t>
            </a:r>
          </a:p>
        </p:txBody>
      </p:sp>
      <p:sp>
        <p:nvSpPr>
          <p:cNvPr id="2" name="AutoShape 2" descr="data:image/jpg;base64,%20/9j/4AAQSkZJRgABAQEAYABgAAD/2wBDAAUDBAQEAwUEBAQFBQUGBwwIBwcHBw8LCwkMEQ8SEhEPERETFhwXExQaFRERGCEYGh0dHx8fExciJCIeJBweHx7/2wBDAQUFBQcGBw4ICA4eFBEUHh4eHh4eHh4eHh4eHh4eHh4eHh4eHh4eHh4eHh4eHh4eHh4eHh4eHh4eHh4eHh4eHh7/wAARCAEeAP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4/wD7Pb/nov5Uf2e3/PRfyrQooAz/AOz2/wCei/lR/Z7f89F/KtCigDP/ALPb/nov5Uf2e3/PRfyrQooAz/7Pb/nov5Uf2e3/AD0X8q0KKAM/+z2/56L+VH9nt/z0X8q0KKAM/wDs9v8Anov5Uf2e3/PRfyrQHJxXSp4H8QPaC7WK0NuRnzRdJsx9c4oA4r+z2/56L+VH9nt/z0X8q6nVvC+uaXai7urFvsx/5bRsHT8xWOqszBVUsxOAAMkmgDO/s9v+ei/lR/Z7f89F/KtOaOSGVopo3jkQ4ZHUgqfQg9KZQBn/ANnt/wA9F/Kj+z2/56L+VacCo8yJJIIkLAM5GQo9cV0/ifwbJoehwas2q291FcMoiVI2UsGGc8+1AHC/2e3/AD0X8qP7Pb/nov5V3t14LMXhR/EcOtW09qE3KohZWY5xjn3rkqAM/wDs9v8Anov5Uf2e3/PRfyrQooAz/wCz2/56L+VH9nt/z0X8q0KKAM/+z2/56L+VH9nt/wA9F/KtCigDP/s9v+ei/lR/Z7f89F/KtCigDP8A7Pb/AJ6L+VH9nt/z0X8q0KKAM/8As9v+ei/lRWhRQAUUUUAOUZH3SfpTtv8AsNTVK45z+FLlf9qgBlFFFABRRRQAUUUUAFep+L/+JP8ACLTNNHD3Pl7h6g/Of/Za8/8ADWjX2tanHbWdvJKodfNZRxGpPU/rXpfxZ0bWdYudMstKsHlt4UZmfICITgYJJ9BQBW+CbPd6Lq1hc/vbTcBsbkfMPmH41W+EWm6PM97qM9m0ktg5Kzu+UHUghfUAdadNqFh4G8Hy6Pa3kN1rN1kymFtyxEjGSfYdPep/h5byS/DDVotMAlv52kQxhgDyAB9OCaAOSeCDxh4pig0ixks5Lh3kuXkl8zqclvbHp71uLpPhVPFkHhS302a9kLbLi8a4KsrYydoHHFL8IYl0vxheWGoNEl21uFjAkDfNnJXI4zjtWj4J0Z9O+IN1cavJGt7M0zW0QcFmBOS59Mjp3oA5Hxtoun2XjGLQ9KWQJiKNy7bmLsev5EV0XxwuFhGk6THwsUbSFR26Kv8AJqrtZTp8YYZtV8qJZrx5IgZFOVHCZ9MjGM1N8RdJv774h2bTIn2aeWGCD5xuZRy3y9cZ3UAafiqxuovAeg+G7K3aa5uGj3xg4yFG5iT2GcZPvXG+Lz4UtN1jo9lJLcqAJLj7QTGjdwvHzfWvSNa8VRaX4+sdHm8lLRrfbJKw5RmPy89h8oz9a84+JPh6TRdckuIYx/Z925eB1OQCeSv4fyoA5WiiigAooooAKKKKACiiigAooooAKKKKACivoX/hVPg7/nhd/wDgQf8ACnR/CXwjIflt7s+/2g/4UrgfPFFfRyfCDwYo/eQXh+lwf8Ka/wAJfBSj/j3u/wAbk/4UXA+c6K+hn+FPg3jbbXZ/7eD/AIVE3wt8Gj/l2u8/9fB/wouB8/UV7P8A8K88NW+rR2l1Bc+XI4EbiYjcD/UU2P4S2qeISzy+Zo5+YAykSr/s+/1qVNMtwaPGqK97/wCFW+FCTiG7AHUGc/4VQb4XaCZ2WP7QYycglzke1PmQuU8UDMOhI+hpd7/3m/OvcL34X+H4bZGitbp2zlyZ+gpJPht4W2HbBc57ZnP+FHMhWPDqdHJJHny5GTIwdpxkV7VefDnwxEkTiG5ClwGPnE4FRXHw/wDCisgiS4Ys6ggTE8HqelPmQjxgEg5BIPrTt7b9+5t3rnmvcW+GvhMfKYbrP/Xc0H4a+FP+eN1/3/NHMh2PDSSTkkk+tDMzNuZmJ9Sea9v/AOFb+Fv+eN1/3/NZeteAfD9tbloIbkMB3lJpOSCx5GSSeST9aUkkckn8a9e8J+CfCOoJDFexXzXEhZcI52gjuTjiukf4VeD1x/o93z0P2g/4UKSYWPnyivoOL4VeD2XLW131/wCfg/4VMfhN4N7W15/4EH/CncR87UV9D/8ACp/Buf8Aj3vP/Ag/4Ug+E/g3d/qLvH/Xwf8ACi4HzzRX0K/wr8Fjpb3n/gQf8Kgl+F/g5RxbXf8A4EH/AAouB4DRXu4+GfhLcVNvdf8Af8/4VVb4b+GY72SNobryyoaP98foRRcdjxKiveI/hj4TZRm3uyx/6bn/AAqSX4X+EkQf6Pd7j/08Hj9KLiPA6K91/wCFZ+FP+eF1/wB/z/hRRcdj0+2td3zSZC+nrVz5QNqjApznAqCV9ooEDmq06u33W/CnvKM4HX3qMuG43Z/GkMrEupwwxQ2GHIqWVflyKrn3pDINRs47mADI3KQyE9QfWnQvuGGIPYj3qR2woz6VmXkPmnIyGByMdqkZp7WPGeexpyAj72CajtGdYUDEsR1zVqUK3K1QmyrfWEd3GCshSTvk5BpF0ybH3kPvVjcRUyy7dp7d6LCM25s3t0HmFWU+n8qzLi0DS+ZDHErIV2jIBbmuqmjhuIWjk+ZTWWmg2SHO6aT/AHpWpNBcrNErjLABiPWgQkj+H86vmzs7dubZcevWnhrVOkCDHsKLBczRbP1+T25qC+smmiKvDuBGOK2HurXHMcf44qjd6harnbNbRY77qGkGpe07y1t441jKFVC4I61JcBdmH4HqKyrDXdLN0lu2oW5lY4VQ/JPpit2SFJByeaa2Aq2jIyFUkD4PJqwGxx6VFFFHDKwVQM+lOHU0xgXFRMeaGPJpjUANZqryHc1SO1QM1IQyUEjcvWqV5cZjjlwSY5AHA67Txn88VbLVmvcQ2+uwbmwsgKHnq3ahjRrWDxvCtwCSrcjjFOlk3Ekkc08xliMtT1t485ZsmgRUyvrRVvfAOOKKYzauZNpHNVZ5du3PRs9frS3Z/ffpVfURiKMe1BIrnI46io26bhUdvLu6/eHWphtDEdjSKQsUvZqSYcVG42tSq/Y80DIph936VCyjn1qzKAUyO1QNhjikBYXBUfnUikDGc0kSjYBSsPlwvWqEI+GY7eMUrH5BUAb5uakjO8gds0hHM+LF1ZNTQ6Y8cQMY3s0rLk/QVRt5/FqY/wCJtaqB2MRf+ddBqFvcXV67LGcDgemKozQyQuUkUqw7VNh3IbiTXby38m41dUGc7oLcK35kmqUulOU3XOs6iy98zBR+grVgG7rU87LBbtJt3Y6inYZgnQbFim9rmXPd7lzn9aE0XR1m8s6fGW65dCQfxNaulstxZwXGPvjdVmyt5rnX4Y9ubeMNI59OBgfnSsFy54a0W1ts3C2UUL5+QiMAgeorca3Utu3N+dJLMEGAfyqFZLrlvLQDsC2DV6InUrXcjQ3ESscqzcN3HtVjOGIHoap38X25VjbMEiSKxx14OePrVp5FjG4sq/qaVxlRnkEhBjfHrircNu7qC3ygjjiopL1AODWgJBsU9iBQhMypYLjJ+VdueDmq0sM4OV2sB1GcGr9w7hiF6Z4qi9wMndwfWmNFwWcHlhyGIIzjNVzYwmUSLbRBlOQxXJH41PZ3AeBhz8p4pHZmOAeKBDXjVl2sc+/fNQKjW5dzI8gI446VM/DcnFIWAXufwosFyiZVz95fzoqcqpOfJH6UUWYzZuFJkYkgDPeoL75kXHpVm4XLkVTdzwD0HFDEU87HDD8akaTEins3H40ky8Z7UicptPJ6ipGiwG3DbnntUTGmIxDcU6Xn5h0NAx8bboyveokO1vemJJtcelPnwJA46GhDJYZMtU2apo3zgjpUtxJsjZvRSadxMr+cJJ5ApyFOPxqaJvmLdhwKwNMuv3Z+bk8mtq1OYVPtmkmDLyMW5P3RVLVYnmi80J904GBzirFvMCxVT04q4hJHOKok5lVaMlWBB7g0t2c2jj2NdDd2sV0h3ABx0Yda57VI3t7eUODgKcHHB4pMCl4YbOjWX/XOt7S762juDZE7bmUFl/2gK5rws3/Eksf+uVb2jQRyanJK0Z81IhtcjgKTzj34pXGba7UXcetJK8cMf2i4bp0X+tVrqZUuEU9ACcetZuoCPUIzDdO3ln723gkenFFx2H3GpTXhb7CA4B25BwB9TSSuCgVmyR1I7mqsw8u2W3tUjt4E4VVGMe9VEWeI7VVmydzSSNj9P8Ki7K06E8kvy/Wt2znZ7KF+vy4/Kuannia4jty4Rnb5Ce9dHblFt1RM7VGBVRJkSb1kPUA9xVe4h4AI49cVHchg2+M4Iqe1n82M+vdTVoQtsipb/VjTZp1j6AZp10wSNV6cdKy55eaNgC61B4mJYgA98VRm1fjPn/riodSdZIyprldQZbUgzShVY4AJ61DbKSOlOtpn/Wn/AL6ormfKP939KKVyrHssw53ZqvLGG5zirExG0r1qod3YnjqK0MkRFffI7iq5Uxv7GrUwxyKrFyXEbDg/dPvUsaK95JtlCL/FzViD5oyvfFV7tciNv7rYp8LbaRRFK3Wpom8y2K9StQXIzISvQ80+zyrkHoRQBNbcjdU0q7ocgdOKijKxgl8Beu4npUMmqW4bahyPWmrCZzlyjQmRoeDyCB61u6ZBfMEkuSYrcqBHGBl2P9Kl0KxS61FrgjdEG+X0J711rIpUfKuV5Wny9SbmHHa+VF/x7uB1zuy1TWZSZG8mYOUOHQja6/UVNPeX2HMMULrGCWUjB4/GuY1y1nsd+spqcSajCQodyViK5+4w9DkD2PNJ+7uy0ubZHQndE+TlQaW6gt7u2eG4UNG4IPrVfStVt9a0pLyAYzlZI26xuOqn6GoJ7qTzhbQbfMP8THhRT3M5vlWpkT6fHo4ghhYvbou1Nx+bA7GtZtTjNvG6gLuXhe61Tmnt9Nvk+1OZppQWWRh0x1A9Ky9W1i3e8j8i1llyQJJI4zhM+p6VLkthQU/ikaFzLO9wJC+VxhgO9LmmK2VVipXcoODQTTRbYsvMbA+lFq26JQTnjB+oprt8v40aeMSyj3BpMaM3xRaSTWSy27BJonGMnqDTNI1++QJbahACRwGHB/8Ar1pa3CZbC5QdTGWU+45rF0KbzLX94AxH40IZ0sV7BL92QZ9DwaTe0MokjNYksabicbfpSFpvJaOOZhke9MVjauLt5W3PgH0FZuo31vaxbriVYx7nk/hWWlpqA+VbqY5/iaQ0iafEkpll3XE3dnOfyp2bDQpX2pX10CNOtdoPSSbj8QK5u/0m8ll8+6uWlk9T0H09K7Uq2ScYFVLqEMgBp8o7mFEbpY1X7TjAAxiitH7KPf8AKilYdz1qeSPJzuJqt5w3ggfWrJhyfmfNRsIkz8tMzEJRl6/pWfqJj8htjfOvIq00y7+30qtmG5fyxGOfvZ6ipY0VTK8sabgSc84qQhs7cED3q6+1AFQew4pPmH3jn2pWHcpbSPemtMsLAs3J7VceHep42e4qlLYEkskqk+5pNMq5VvjNdYTdtjB+6O/1qGawaTyxGpLFgpx296keK9iuBtgZse4wa07ZyhJkCjpjBzQrdQZfslWztVSNgoRepNTS62ij5EBOOpOMGue1O+DSld4wvQCsS5uiz/PJgdhmm6nYSh3OwudQlu4GRZI4wf7uRn8apQ2TTb/tksd3GwP7qU/Kv+P41zgupnUKnyj9TUyzyx7cs3Pq2KxlruaR02NOKeHRrmWaVlgR02iMZYPjoSfUdKzzNJcRxSSXMdrqBIkkRnwFB5C+/Fc3rXiBZp5bA6LPqEe4At5u1WI6jHUjP8q6Pw5DcXFhb3ssaxTsPNYOMsCSePwGBUwl9iJdSndqpLc0tSMV5BbqbSeRFcM8h+UD16/0qBpt4FukIihU5CgYBp8z3EkhDNkfrTWhePqMg9xWqj1MnIeGzilJpimlNaEDZJVRcN3pLCUG8Kg9UOfzqO+H+ilvQiqmkSZ1NF9Q38qGNHREBlGRmuIsQ+n6xcWkvAWQ7fTaeldunK8Vynim1b+2RcRkgmNc8dcUCRoqqMc7s5qdY0C8YrNsBcFOxIq9F5wHzKPwNUDJCnINVbhNr5FWJJdi/NwarFy55U49aaERFctVW4X5sdqsyPtJqsxLtTGRDpRRtHr+lFAz0i9uFtYC2CznoBWS0803L8Z/hFXNWySSOmapyyeUNqr83TNQQSwRKo5AyfTtUp2wDPQnoKgU+XCGJ+Y1DvO/zJDke9AF6PGTIxwO1K0sSjOQx9TWa8zSOOyinyHIxjNAyaWR5D/s+1BaNF4X5qhiVYxuYnd256U9ZI92eWPuaAGzlhEXxg9RVR59wyvJ71PNIzN97FVrWFpJdq9T68fjWchowbsTCZhgjLEjNJFb5OSMn1NdcmlpJxcOCvoBzVuDStFxsLgS9g7/ANKnlZdzlbSA7sKuT7DNX7jSLiSJjKzQbkOxsZOfXFdB9ssrVvskTQFwM7YhnI/CqWoG9uY9sJW1H95hvb8B0H4/lQ49BqR5bBpWoxeJotBMTO5XzPtAPyeVnlvrnjHrXpNtAsciQx7gkaBAB6Cq76ffWNnJe2Fu97eIPuTSENKuckA9AfQdK29MSeSFHuLUwFlBKNyVJ7HFKlSUNkOpVc92UHhbkrlselSINuGZTjvkVuiJMcKBS+Uh6qDW9jG5hvY20g3IWRvbpVK5tJYwSvzr6iuma3j7AL9Kry223laLAmcrKN1u6/SsWORoNSikBwquM/Q8Guyu7JJt235GI6gVyOrQyWs/lzR7Tnr2IpFJnTxPzyTj19axfGkvk29veYIVH2OPY9P5frWitwMrtA244561X11Y7zR507qu7B9uaELqUdJuopoDJGQRV0TDHauWsLiC3+aIkZ4IHStGG88zAFUgsX5pPMkBJ4FNkYM23tUG8EdeTSllY7RVIAdlwePpVdzgZFPmdV471VkkI6nNAEgV8UVW+0Se350UrjPUp7fzVO4EEVi3EdxHMxkjb2IGRXzl/wAJP4j/AOg7qP8A4EN/jSHxL4hP/Mc1D/wIb/GixmfRrucABScDrjvULb2OSpx9K+dv+Ej8Qf8AQav/APv+1J/wkOvf9Bm//wC/7UrDufRP3eSpxTWmI+6MD1Jr54PiDXSMHWL4/wDbdqZ/bms/9BW9/wC/xoswufQxk3HqWNI8ksaE4Cj8zXz0Nc1of8xW9/7/ABpf7d1r/oLXv/f5qTixpo+gtMa6mnZ5YCsQ4TqWY+v0rYWPyk8+Th8djivmceIdeA41i/H/AG3akOv64eusX3/f9qSgDkfUkawyjo2SPWo00iyXH+j7uc5JJyfWvmEeItezn+2b/wD7/tTv+Em8Rf8AQc1H/wACG/xquVCuz6ghsIIP9XEw5z941ZQY/gr5W/4SbxF/0HNR/wDAhv8AGj/hJfEX/Qc1H/wIb/GjlC59Whv9k04Mvo35V8of8JL4i/6Dmo/+BDf40f8ACTeIv+g5qP8A4EN/jTsI+seD0Yil+ZevIr5N/wCEm8Rf9BzUf/Ahv8aX/hJvEf8A0HdR/wDAhv8AGiwH1gynzM89KVlOOhr5N/4SbxH/ANB3Uf8AwIb/ABpf+En8R/8AQd1H/wACG/xosB9TSxEtuA+tVdS0uHULVoJ1PP3WHVT6ivmL/hJvEX/Qc1H/AMCG/wAaP+Em8Rf9BzUf/Ahv8aLDPd9QV9OuI4J4wFBAWTHP1xxVkiN42wd2Qc46V89T67rVxjz9WvZMdN0zGkXXNaUYXVb0D2map5R3PRoMLI0a5BViPyrShfG09/SvIP7Qv9xb7ZPknJO89acNT1H/AJ/rn/v4asOY9jjkZlOCc0+GSZnwxKr9K8aGqakOl/cj/toaX+1tU/6CF1/39NAXPZZMsc5NVJG6jv715L/a2qf9BC6/7+mmnVNS/wCf65/7+GgLnroU4HFFeR/2rqf/AEELn/v4aKQ+Yp0UUUyAooooAKKKKACiiigAooooAKKKKACiiigAooooAKKKKACiiigAooooAKKKKACiiigAooooAKKKKACiiigAoopCyr94gfU0ALRRSBlb7rA/Q0ALRSFlX7zAfU0tABRRRQAUUU5Ed1LIjMo6kKSBQA2igEEcc0UAFFFFABRRRQAUUUUAFFFFABRRRQAUUUUAFFFFABRRRQAUUUUAFFFFABXrn7LN5aL48utJvbe3nS+tG8sTRK4Doc8ZHUjNeR10Hw31c6F490TVd21IbxPMP+wx2t+hNAHReK/Cf/F+J/DEUIWK61VSiKMARSESYHsFJH4V7L+0f4f026+Glzc6baWsc+kXUbyGGJVIGAGBwP7rqfxrZv8Awqlx8ftN8SbB5SaQ7k448xW2Kfrh/wBK5n4b65H46n+JOgyt5kd5NJNbL6oV8sH/AMcioAyP2adOsdO8A+I/Feo2lvMquRGZ4lcARRljjI7lgPwryTwf4O8SePNVuW0Sx8wby80zkJFHuOQCfX2HNexeJM+D/wBluz037l1qSLGw6EmVi7/kv8q3/hRaWFj+zyjtqw0VLuGaS51BcZiZnK7s+oAA/CgDxvxZ8GfG/h3S5NTmtba9toVLSm0l3sijqSpAJA9q86r6h+GeoeAvBovYZPijb6va3YG6G6mBCHnJHJ6g4NfNWti2GtX32Nla2+0yeSV6FNxxj2xQB6H+z34BtfGfiG4utWQvpenBWkizgTSNnahPpwSfwHeu98R/Gvw14d1qbQ9D8H2t3YWbmF5VZIlYqcEKuw5A9Seal/ZIeOTwj4hto8faPtYbHfDRAL+oNfO+qxTQapeQXAImjnkWQHruDHNAHVfFHxBpfjLxhDd+H9Hj02GSKOLy9iRs8pPJbHHU4B9K6i0/Z98dTWwlml0m1kIz5Ulwxb6ZVSP1rzvwb4f1DxT4ktND0zZ9puGOGc4VABksT6AAmva9V8JaV4d8RWDeJ/i9qI1pGjkSMKxIwRtGNxwDjHPWgDxfxj4X1rwjq50vXLQ28+3ehDBkkX+8rDgiuhm+EvjZJdIjj0+K4OrJvtzFKCFXaGJc9F4I616R+2Ei48OybRvzMue+ODiuq+K3ijVPCnwZ0e80aUQXlxFbQLNgExqYgSV9+OtAHz34w8B694Z8SWnh66jiu9Ru41eGK0YyFtxIA6Dng11kHwD8fSWIuGj06OQrnyHuvn+mQNv61s/s23t94m+KFxq3iC/n1K9s9OIgluH3MoLY4+mT+ZrrfFNv4WX4lya9e/FltPvrW5XNj5gCRBcZiIz0Izn6mgD5x1zSdR0PVZ9L1W0ktbyBsSRuOR6H3B9apV67+05rXhvX9f0jUPD+pWd+/wBmkjuXt3DYwwKA/m1eRUAFFFFABRRRQAUUUUAFFFFABRRRQAUUUUAFFFFABRRRQB9LL8bfC/8Awr0RNdXB8Qf2X5JX7M+PPKYPz4xjdzXkfwO8XWng/wAdx6nqksiWM0Dw3LIhY88g4HJ5Aqn4L+HPizxhp0uoaFYRzW0UvlM8k6R/NjJA3EZ4I/Ouf17Sr7Q9YutJ1KHyby1kMcqZBwfYjgj3oA9O/aF+IOh+MIdH0/w7NLJZ2hkkl3wtGA5ACgA+g3fnS/B34oaVofhy48H+LrOS60WffsdF3+WH+8jL1Kk5ORyCT+GB4N+GGo+JvBF94qt9TtIILMyhoZFYu3lqGOCOOc1wAOQD60Ae2Tzfs96fDPdWcWpajcbG8mB0nKhiOOHwDz6mvFD1P1oooA7L4S+O7vwH4ja/jhNzZXCCO7tw2C6g5BB7MOcfUjvXquseJvgF4kvTrWr2k8d9L80q/ZplZj/tbPlJ98188UUAeojxz4V0H4wWXiPwrpL2+h28It5IFjEbOCpV2Az15B5xnHauv8ZeMvgzqGtr4x8i/wBV1uJUMdr5ckcbuv3N+4BeO/X6Gvn+p7Kzu72Yw2drNcyBSxSJCxx64FAHqPx88faH44sNAbSnl+0W6u11G8RURswXgE9cHPIq/wDF/wCIHhnxJ8MdG0LSbuaW+tWgMqNAyAbY9p5Iwea8ZYFSVYEEHBB7VoeG9F1HxFrEGkaTFHLez58qN5Vj3EDOAWIGcDpQBp/Dbxbd+CvFlvrlrGJlUGOeEnHmRt1Gex7g1614g174D+L9Q/t3Wv7Ss9QlUefGsUylyBj5tgKk9sg1414v8L654T1NNO16yNpcPGJUXerhlJxkMpI7Vo+H/h74s17w9L4g03TUfTYt++eS4jiACDLHDMCQPWgBnxLu/Cd34iQ+C7GW00qK2SPEikNJICxL8kk5BA554rmKKKACiiigAooooAKKKKACiiigAooooAKKKKACiiigAoorsPg14f8A+El+I+k6e6breOX7TcemyP5v1OB+NAHuUupD4TfCbwranEd3c3kJuwfRzvmz9FOP+AiuG/av0FbXxPp/iS3T9xqUAjkYdPMQcH8UI/75r0b4uap8Jb7WYtI8cX032ywX5YYxPhN4B52DBOMVH8R7XQ/HXwOnm8MXDXtvpqiS0dlbfmEYZTuGc7c8mgDP/Z1s21D4I6tYLKkRuLm5i8x/upmNBk/Ssfw/8Jvhf4ksLnTfD3iq4vNVtU/eTLKCA3Tdsxgrn0/Otf8AZ3t5rz4Haza2ufPmnu0jA6ljCgArjv2WdE1i2+IN3c3Fjc20FrZvFOZIyo3kgBeepyM/hQBw3hn4faxrXxEl8GkrBcW0rrdzEZWJEPLe/bH1FesS/DD4QWerx+F7zxLdjW3wmDcgNvPQY27QT2BrV+H+o6e37SnjGFGTzJrcxxnP3mQpvA/In8K8r8ceG/EMvxzvLWOwu3nudVE0MgjOGQsCGz0xigDL+J3gG68D+LYNKuJjc2V0Va2uAu0uhbBBHZh3/Ouk+P8A8OtB8CWujS6NJeO17JMsvnyBsBAhGOB/eNdh+1rdWx1Twpa7lNwk0sreoQtGAfxKn8qs/tc2N3eaJ4eu7S3lnhhnmEjRoW271Tb09dpoA4rwz8N9A1L4H3vjS4kvBqUENw6KsgEeUPGRiu5/ZW0Xw/Bo11rlnqLXesTRiK7j2bRaLkkID3JwCT9Kn8O6XeaT+y1qFvfQPBNJYXM3luMMqtkjI7cVlfsgf8g3xGvfzYuP+AmgDz34taZ8ObK2SbwfrNzfai904uY5CcIvOcZUd64DTry50+/t7+zlaK5t5FlideqspyDVrXrG9ttTvWuLO4hVbmRSXjKgHceMms6gD6d8baPH8ZPhlo2vaMsS6tDIqspP3CSFlQ+wPzD2rK+P+tWng3wFpnw50N9jSwKLgqeRCvr7u2Sfxqn+x/qF0dR1/SjKTaCCO4EfpJu25H4V5Z8XL661H4leIpruUyOl/NAhP8KRuUUD6ACgD0D4f/CXQj4LTxh491aTT7CZBJFEjhAEP3WZsZy3UAe30qz4l+EfhfV/CFx4k+HOsy3otgzPA77w4UZZQcAqwHOD1rp/jDbz69+z9o11osT3EEaWszpCNxCBMHgf3T19MUz9luzu9J8D6/qWqQyW9lJKHTzlK5VEO9sHtyBn2oA4L4CfDvQvHNjrM+syXiNZPEsfkSBfvBic5H+yK5D4d+H7HxB8R7Lw9fNMtpPcvExjbD4GcYP4V7H+yQ8c0HiwRsPnuIWUex83FcR8FPD2sD43QmXT7mFbG5mluGeMhUA3YyfckAfWgCh8S/BGkeHfinYeGLCS6NlceRvaRwX+dsHBxXoer/Azwjo+tvfat4gksfDkcS/6+dVkeYk5BYjAXAHTk59qwvjp/wAnA6P/ANun/oVaP7Yk0n9oeH7fe3lCOd9meN2VGfrigDx3x7a6LY+MNSs/DtwLjSoZdttKJPMDrgchu/NYdFFABRRRQAUUUUAFFFFABRRRQAV1Xw38caj4F1C6v9LsrK4nuIhEWuVY7FznjBHWuVrX8HeH77xR4ks9C0/aJ7p9u5vuoo5LH2AoAh8TazeeIfEF7rV/t+03kpkcL91c9APYDAH0rqfh78T9d8F6Nd6RYWtjd2l1IZHS5VjgldrAYI4IAz9K9Kufg38NdHeLTdd8cSW+pyKDte4iiJz3CEZx9c15J8UPDNh4T8WS6Lp2rf2pEkSSGTYAULDIUkEgnGDkY60AaXhT4p+I/C/ha70DRYrO3juJ3nFxtYyxM237vOMfKOorpLr9oTxpNpRtFtdMhuCm37Wkbbwf7wBO0H8K8hCszbVUlvQDmkOVJVgQR1B60AXtO1fUtP1mPWbO9mi1COXzVnDfNv7k+ue9erQ/tEeMUshDJpujyzBcecUcEn12hsfpXjjKykb1Zc9MjFeh/CG1+GtxZasfHdxJFcKB9lG5wNuDnG3q2ccH/GgDj/FGv6t4m1mbV9Zu2ubuXALHgKB0VQOgHpXonhv49eMNH0aHTZLXTtQ8hBHHPcK4k2gYAO1gDioP2ffCnh7xZ4y1Sx1i0e7sobVpYFLlCP3igE474NcX8QtPtNJ8c61ptjH5VrbXbxxJnO1R0GTQB1WofGXxfqWh6xpGpfY7qLVAyu7IQ0KsMbUwcAfXNYHw58da14F1Sa90jyZFnQJPBOpKSAdOmCCPUVzIRym8IxX+8AcfnTaAPQPiX8Vtc8d6XBpuo2Nha28MvnAW4fJbGOSxPrXn9FFAHWfDTx5qngLUL280u0s7l7uFYXFyGIADZyNpHNc/ruozavrd9q1wiJNe3MlxIqZ2qzsWIGe2TVOigDvPh18VvFHgm0NjYtb3lhuLLbXSkqhPUqQQRn06Vb8e/GTxb4u0t9LmFrp1lKMTR2isDKPQsxJx7CvOKKAOk+H/AI01rwRq7ajo0kZ8xNk0Mq7o5VznBH9RXba38ffGmofZ1t4dP09IpVkcQKxMuDnaxYng98YryWigDqvFnjrVPEnjK28U3traR3dv5e2OIMIzsORnJz+tTfEz4g6t4+ubO41WzsrZrRWVBbBgCGIJzuJ9K4+igAooooAKKKKACiiigAooooAKKKKACup+FPiaLwj470/XLiNpLaMtHOFGWCMMEj3HWuWrqvhb4Tj8a+KxoMmofYC9tLKk20MNy4wCMjIOaAPcviB8N9A+KRbxZ4T8QQfbZY1V/m3wybRgBgPmRsYH9K8c8FaBqGg/GXRND1yyEVxFfoskTgMrKQcEdipHSvUvhx8GvGPhLxta6t/wkFlHp8L5n8h5A06Y+6yEY/MnFUvH+taZrH7SnhiPTJY5/sUkVvPLGcgybnJXPfGfzJHagDpfi14t8N/DXxJDcWXhOxvdU1KMSXDsAgSJPlAUY4JwenpzWn8Srjwbovhyz+Ilx4ZtL2+WNBZxlAodpQCN/GDjk5I9a8v/AGvAR4707II/4lg/9GSV1vx4B/4UFoHB+9a/+izQBq/atF+KXwX1LVbnQ7WyuoY5guxQTFLGMhlbAOMY4965n9k20s7rQvEbXVnbzkSR7TLEr4+RumRWl8Bgf+FBa9wcb7v/ANFiqf7IQJ8P+JMAn54v/QGoAyP2WAB8S9fAGALWTAH/AF2WqegeErPxf+0Vr1nqS77G1uZrqePOPMClQF+hLDPsDV39lgE/E3xBgE/6LJ/6PWm+DvE1j4Z/aP8AEDanKsFrfTzWrSucLGxZWUk9hlcfjQB6Jqus+I9O8YroWl/DGG48MxyJC9wtqMspxl1H3cDPcc4NeQftLeEdN8MeL7W50iBbe11KEytCgwqSBsHaOwPXFeoePfDXxeuvE0954Q8Wn+yLlg8URuAnkccr905HoQa8W+NFt4s07XrTS/F3iD+2buK2EispysQY8qDgZ6elAHB0UUUAFFFFABRRRQAUUUUAFFFFABRRRQAUUUUAFFFFABRRRQAUUUUAFOjkkikWSJ2jdTlWUkEH2IptFAGpL4i8QzQG3l17VHiIwUa7kII9OtZ0EssEyTQSyQyoco8bFWU+oI5FMooAnvb28vpBJfXlzduBtDTytIQPTLE8U+51LUrm2W2udRvZ4FxtikuHZFx0wpOBVWigC3balqVtbNa22pXsEDZ3RR3DqjZ65UHBpLLUdRsVdbHULy0V/viCdow312kZqrRQBZsr++sZmmsr66tZXGGeGZkZhnPJByeahnllnmeaeV5ZXOXd2LMx9ST1plFAGlaeINetLcW9rrepQQgYEcd06qB7AHiqE801xM01xNJNK33nkcsx+pPNM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6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255" t="28242" r="9397" b="18133"/>
          <a:stretch/>
        </p:blipFill>
        <p:spPr>
          <a:xfrm>
            <a:off x="1241659" y="1357161"/>
            <a:ext cx="9798518" cy="46298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78467" y="760396"/>
            <a:ext cx="5804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Overall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7248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2_Win32_AS_v3" id="{A204E388-A84B-4CC6-98FC-54ED9900B3CD}" vid="{1AF041A9-EA2C-4539-9272-70AF2168FE9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16810F8589DE4292022DB4D63D287D" ma:contentTypeVersion="4" ma:contentTypeDescription="Create a new document." ma:contentTypeScope="" ma:versionID="35fa0c2f736061e37e714468fc0982c4">
  <xsd:schema xmlns:xsd="http://www.w3.org/2001/XMLSchema" xmlns:xs="http://www.w3.org/2001/XMLSchema" xmlns:p="http://schemas.microsoft.com/office/2006/metadata/properties" xmlns:ns2="799f034b-6c31-4925-abf0-e8d16d298203" targetNamespace="http://schemas.microsoft.com/office/2006/metadata/properties" ma:root="true" ma:fieldsID="e47a15e0b38a4f49e536251a69446d75" ns2:_="">
    <xsd:import namespace="799f034b-6c31-4925-abf0-e8d16d2982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f034b-6c31-4925-abf0-e8d16d2982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FAF7B5-E40C-46BE-9C83-DA251FCAE61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799f034b-6c31-4925-abf0-e8d16d298203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BC7455-0517-42E7-9399-62B9FE334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9f034b-6c31-4925-abf0-e8d16d2982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29FA76-0C86-4BF1-99F1-A3115FBFFA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0</TotalTime>
  <Words>659</Words>
  <Application>Microsoft Office PowerPoint</Application>
  <PresentationFormat>Widescreen</PresentationFormat>
  <Paragraphs>97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Times New Roman</vt:lpstr>
      <vt:lpstr>Wingdings</vt:lpstr>
      <vt:lpstr>RetrospectVTI</vt:lpstr>
      <vt:lpstr>DtaLK using Machine Learning</vt:lpstr>
      <vt:lpstr>   Introduction   DtaLK using Machine Learning </vt:lpstr>
      <vt:lpstr>PowerPoint Presentation</vt:lpstr>
      <vt:lpstr>Limitations</vt:lpstr>
      <vt:lpstr>Hardware and software requirements</vt:lpstr>
      <vt:lpstr>Proposed Work </vt:lpstr>
      <vt:lpstr>Methodology</vt:lpstr>
      <vt:lpstr>Novelty Of The Project</vt:lpstr>
      <vt:lpstr>PowerPoint Presentation</vt:lpstr>
      <vt:lpstr>Roadmap</vt:lpstr>
      <vt:lpstr>Module description of dtalk</vt:lpstr>
      <vt:lpstr>1.Training the model </vt:lpstr>
      <vt:lpstr>2. Performance analysis</vt:lpstr>
      <vt:lpstr>3. User Interface</vt:lpstr>
      <vt:lpstr>4. Application</vt:lpstr>
      <vt:lpstr>Demo video</vt:lpstr>
      <vt:lpstr>Snapshots</vt:lpstr>
      <vt:lpstr>PowerPoint Presentation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DtaLK using Machine Learning</dc:title>
  <dc:creator/>
  <cp:lastModifiedBy/>
  <cp:revision>73</cp:revision>
  <dcterms:created xsi:type="dcterms:W3CDTF">2021-10-09T05:41:08Z</dcterms:created>
  <dcterms:modified xsi:type="dcterms:W3CDTF">2022-01-09T08:04:16Z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0x0101005C16810F8589DE4292022DB4D63D287D</vt:lpwstr>
  </property>
</Properties>
</file>